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media/media1.mp4" ContentType="video/unknown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252871" rtl="0" fontAlgn="auto" latinLnBrk="0" hangingPunct="0">
      <a:lnSpc>
        <a:spcPct val="100000"/>
      </a:lnSpc>
      <a:spcBef>
        <a:spcPts val="3300"/>
      </a:spcBef>
      <a:spcAft>
        <a:spcPts val="0"/>
      </a:spcAft>
      <a:buClrTx/>
      <a:buSzTx/>
      <a:buFontTx/>
      <a:buNone/>
      <a:tabLst/>
      <a:defRPr b="0" baseline="0" cap="none" i="0" spc="0" strike="noStrike" sz="2800" u="none" kumimoji="0" normalizeH="0">
        <a:ln>
          <a:noFill/>
        </a:ln>
        <a:solidFill>
          <a:schemeClr val="accent1">
            <a:satOff val="-9155"/>
            <a:lumOff val="-32673"/>
          </a:schemeClr>
        </a:solidFill>
        <a:effectLst/>
        <a:uFillTx/>
        <a:latin typeface="Graphik Light"/>
        <a:ea typeface="Graphik Light"/>
        <a:cs typeface="Graphik Light"/>
        <a:sym typeface="Graphik Light"/>
      </a:defRPr>
    </a:lvl1pPr>
    <a:lvl2pPr marL="0" marR="0" indent="317500" algn="l" defTabSz="252871" rtl="0" fontAlgn="auto" latinLnBrk="0" hangingPunct="0">
      <a:lnSpc>
        <a:spcPct val="100000"/>
      </a:lnSpc>
      <a:spcBef>
        <a:spcPts val="3300"/>
      </a:spcBef>
      <a:spcAft>
        <a:spcPts val="0"/>
      </a:spcAft>
      <a:buClrTx/>
      <a:buSzTx/>
      <a:buFontTx/>
      <a:buNone/>
      <a:tabLst/>
      <a:defRPr b="0" baseline="0" cap="none" i="0" spc="0" strike="noStrike" sz="2800" u="none" kumimoji="0" normalizeH="0">
        <a:ln>
          <a:noFill/>
        </a:ln>
        <a:solidFill>
          <a:schemeClr val="accent1">
            <a:satOff val="-9155"/>
            <a:lumOff val="-32673"/>
          </a:schemeClr>
        </a:solidFill>
        <a:effectLst/>
        <a:uFillTx/>
        <a:latin typeface="Graphik Light"/>
        <a:ea typeface="Graphik Light"/>
        <a:cs typeface="Graphik Light"/>
        <a:sym typeface="Graphik Light"/>
      </a:defRPr>
    </a:lvl2pPr>
    <a:lvl3pPr marL="0" marR="0" indent="635000" algn="l" defTabSz="252871" rtl="0" fontAlgn="auto" latinLnBrk="0" hangingPunct="0">
      <a:lnSpc>
        <a:spcPct val="100000"/>
      </a:lnSpc>
      <a:spcBef>
        <a:spcPts val="3300"/>
      </a:spcBef>
      <a:spcAft>
        <a:spcPts val="0"/>
      </a:spcAft>
      <a:buClrTx/>
      <a:buSzTx/>
      <a:buFontTx/>
      <a:buNone/>
      <a:tabLst/>
      <a:defRPr b="0" baseline="0" cap="none" i="0" spc="0" strike="noStrike" sz="2800" u="none" kumimoji="0" normalizeH="0">
        <a:ln>
          <a:noFill/>
        </a:ln>
        <a:solidFill>
          <a:schemeClr val="accent1">
            <a:satOff val="-9155"/>
            <a:lumOff val="-32673"/>
          </a:schemeClr>
        </a:solidFill>
        <a:effectLst/>
        <a:uFillTx/>
        <a:latin typeface="Graphik Light"/>
        <a:ea typeface="Graphik Light"/>
        <a:cs typeface="Graphik Light"/>
        <a:sym typeface="Graphik Light"/>
      </a:defRPr>
    </a:lvl3pPr>
    <a:lvl4pPr marL="0" marR="0" indent="952500" algn="l" defTabSz="252871" rtl="0" fontAlgn="auto" latinLnBrk="0" hangingPunct="0">
      <a:lnSpc>
        <a:spcPct val="100000"/>
      </a:lnSpc>
      <a:spcBef>
        <a:spcPts val="3300"/>
      </a:spcBef>
      <a:spcAft>
        <a:spcPts val="0"/>
      </a:spcAft>
      <a:buClrTx/>
      <a:buSzTx/>
      <a:buFontTx/>
      <a:buNone/>
      <a:tabLst/>
      <a:defRPr b="0" baseline="0" cap="none" i="0" spc="0" strike="noStrike" sz="2800" u="none" kumimoji="0" normalizeH="0">
        <a:ln>
          <a:noFill/>
        </a:ln>
        <a:solidFill>
          <a:schemeClr val="accent1">
            <a:satOff val="-9155"/>
            <a:lumOff val="-32673"/>
          </a:schemeClr>
        </a:solidFill>
        <a:effectLst/>
        <a:uFillTx/>
        <a:latin typeface="Graphik Light"/>
        <a:ea typeface="Graphik Light"/>
        <a:cs typeface="Graphik Light"/>
        <a:sym typeface="Graphik Light"/>
      </a:defRPr>
    </a:lvl4pPr>
    <a:lvl5pPr marL="0" marR="0" indent="1270000" algn="l" defTabSz="252871" rtl="0" fontAlgn="auto" latinLnBrk="0" hangingPunct="0">
      <a:lnSpc>
        <a:spcPct val="100000"/>
      </a:lnSpc>
      <a:spcBef>
        <a:spcPts val="3300"/>
      </a:spcBef>
      <a:spcAft>
        <a:spcPts val="0"/>
      </a:spcAft>
      <a:buClrTx/>
      <a:buSzTx/>
      <a:buFontTx/>
      <a:buNone/>
      <a:tabLst/>
      <a:defRPr b="0" baseline="0" cap="none" i="0" spc="0" strike="noStrike" sz="2800" u="none" kumimoji="0" normalizeH="0">
        <a:ln>
          <a:noFill/>
        </a:ln>
        <a:solidFill>
          <a:schemeClr val="accent1">
            <a:satOff val="-9155"/>
            <a:lumOff val="-32673"/>
          </a:schemeClr>
        </a:solidFill>
        <a:effectLst/>
        <a:uFillTx/>
        <a:latin typeface="Graphik Light"/>
        <a:ea typeface="Graphik Light"/>
        <a:cs typeface="Graphik Light"/>
        <a:sym typeface="Graphik Light"/>
      </a:defRPr>
    </a:lvl5pPr>
    <a:lvl6pPr marL="0" marR="0" indent="1587500" algn="l" defTabSz="252871" rtl="0" fontAlgn="auto" latinLnBrk="0" hangingPunct="0">
      <a:lnSpc>
        <a:spcPct val="100000"/>
      </a:lnSpc>
      <a:spcBef>
        <a:spcPts val="3300"/>
      </a:spcBef>
      <a:spcAft>
        <a:spcPts val="0"/>
      </a:spcAft>
      <a:buClrTx/>
      <a:buSzTx/>
      <a:buFontTx/>
      <a:buNone/>
      <a:tabLst/>
      <a:defRPr b="0" baseline="0" cap="none" i="0" spc="0" strike="noStrike" sz="2800" u="none" kumimoji="0" normalizeH="0">
        <a:ln>
          <a:noFill/>
        </a:ln>
        <a:solidFill>
          <a:schemeClr val="accent1">
            <a:satOff val="-9155"/>
            <a:lumOff val="-32673"/>
          </a:schemeClr>
        </a:solidFill>
        <a:effectLst/>
        <a:uFillTx/>
        <a:latin typeface="Graphik Light"/>
        <a:ea typeface="Graphik Light"/>
        <a:cs typeface="Graphik Light"/>
        <a:sym typeface="Graphik Light"/>
      </a:defRPr>
    </a:lvl6pPr>
    <a:lvl7pPr marL="0" marR="0" indent="1905000" algn="l" defTabSz="252871" rtl="0" fontAlgn="auto" latinLnBrk="0" hangingPunct="0">
      <a:lnSpc>
        <a:spcPct val="100000"/>
      </a:lnSpc>
      <a:spcBef>
        <a:spcPts val="3300"/>
      </a:spcBef>
      <a:spcAft>
        <a:spcPts val="0"/>
      </a:spcAft>
      <a:buClrTx/>
      <a:buSzTx/>
      <a:buFontTx/>
      <a:buNone/>
      <a:tabLst/>
      <a:defRPr b="0" baseline="0" cap="none" i="0" spc="0" strike="noStrike" sz="2800" u="none" kumimoji="0" normalizeH="0">
        <a:ln>
          <a:noFill/>
        </a:ln>
        <a:solidFill>
          <a:schemeClr val="accent1">
            <a:satOff val="-9155"/>
            <a:lumOff val="-32673"/>
          </a:schemeClr>
        </a:solidFill>
        <a:effectLst/>
        <a:uFillTx/>
        <a:latin typeface="Graphik Light"/>
        <a:ea typeface="Graphik Light"/>
        <a:cs typeface="Graphik Light"/>
        <a:sym typeface="Graphik Light"/>
      </a:defRPr>
    </a:lvl7pPr>
    <a:lvl8pPr marL="0" marR="0" indent="2222500" algn="l" defTabSz="252871" rtl="0" fontAlgn="auto" latinLnBrk="0" hangingPunct="0">
      <a:lnSpc>
        <a:spcPct val="100000"/>
      </a:lnSpc>
      <a:spcBef>
        <a:spcPts val="3300"/>
      </a:spcBef>
      <a:spcAft>
        <a:spcPts val="0"/>
      </a:spcAft>
      <a:buClrTx/>
      <a:buSzTx/>
      <a:buFontTx/>
      <a:buNone/>
      <a:tabLst/>
      <a:defRPr b="0" baseline="0" cap="none" i="0" spc="0" strike="noStrike" sz="2800" u="none" kumimoji="0" normalizeH="0">
        <a:ln>
          <a:noFill/>
        </a:ln>
        <a:solidFill>
          <a:schemeClr val="accent1">
            <a:satOff val="-9155"/>
            <a:lumOff val="-32673"/>
          </a:schemeClr>
        </a:solidFill>
        <a:effectLst/>
        <a:uFillTx/>
        <a:latin typeface="Graphik Light"/>
        <a:ea typeface="Graphik Light"/>
        <a:cs typeface="Graphik Light"/>
        <a:sym typeface="Graphik Light"/>
      </a:defRPr>
    </a:lvl8pPr>
    <a:lvl9pPr marL="0" marR="0" indent="2540000" algn="l" defTabSz="252871" rtl="0" fontAlgn="auto" latinLnBrk="0" hangingPunct="0">
      <a:lnSpc>
        <a:spcPct val="100000"/>
      </a:lnSpc>
      <a:spcBef>
        <a:spcPts val="3300"/>
      </a:spcBef>
      <a:spcAft>
        <a:spcPts val="0"/>
      </a:spcAft>
      <a:buClrTx/>
      <a:buSzTx/>
      <a:buFontTx/>
      <a:buNone/>
      <a:tabLst/>
      <a:defRPr b="0" baseline="0" cap="none" i="0" spc="0" strike="noStrike" sz="2800" u="none" kumimoji="0" normalizeH="0">
        <a:ln>
          <a:noFill/>
        </a:ln>
        <a:solidFill>
          <a:schemeClr val="accent1">
            <a:satOff val="-9155"/>
            <a:lumOff val="-32673"/>
          </a:schemeClr>
        </a:solidFill>
        <a:effectLst/>
        <a:uFillTx/>
        <a:latin typeface="Graphik Light"/>
        <a:ea typeface="Graphik Light"/>
        <a:cs typeface="Graphik Light"/>
        <a:sym typeface="Graphik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D5D5D5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D5D5D5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firstCol>
    <a:lastRow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chemeClr val="accent2">
              <a:hueOff val="-357243"/>
              <a:satOff val="7293"/>
              <a:lumOff val="8906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D5D5D5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chemeClr val="accent3">
              <a:satOff val="1412"/>
              <a:lumOff val="16412"/>
            </a:schemeClr>
          </a:solidFill>
        </a:fill>
      </a:tcStyle>
    </a:firstCol>
    <a:lastRow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chemeClr val="accent3">
                  <a:satOff val="1412"/>
                  <a:lumOff val="16412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6E937E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rgbClr val="FFF171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A51B"/>
          </a:solidFill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E1A84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chemeClr val="accent4">
              <a:hueOff val="103425"/>
              <a:satOff val="-7243"/>
              <a:lumOff val="9921"/>
            </a:schemeClr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chemeClr val="accent5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chemeClr val="accent5">
              <a:lumOff val="-14283"/>
            </a:schemeClr>
          </a:solidFill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chemeClr val="accent5">
                  <a:lumOff val="-14283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chemeClr val="accent5">
              <a:satOff val="-6299"/>
              <a:lumOff val="-32309"/>
            </a:schemeClr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5D5D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95" name="Shape 195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/>
          <p:nvPr>
            <p:ph type="body" sz="quarter" idx="21" hasCustomPrompt="1"/>
          </p:nvPr>
        </p:nvSpPr>
        <p:spPr>
          <a:xfrm>
            <a:off x="698500" y="8635227"/>
            <a:ext cx="11607800" cy="457201"/>
          </a:xfrm>
          <a:prstGeom prst="rect">
            <a:avLst/>
          </a:prstGeom>
        </p:spPr>
        <p:txBody>
          <a:bodyPr anchor="b"/>
          <a:lstStyle>
            <a:lvl1pPr marL="0" indent="0" defTabSz="587022">
              <a:spcBef>
                <a:spcPts val="0"/>
              </a:spcBef>
              <a:buSzTx/>
              <a:buNone/>
              <a:defRPr sz="2200">
                <a:latin typeface="Produkt Light"/>
                <a:ea typeface="Produkt Light"/>
                <a:cs typeface="Produkt Light"/>
                <a:sym typeface="Produkt Light"/>
              </a:defRPr>
            </a:lvl1pPr>
          </a:lstStyle>
          <a:p>
            <a:pPr/>
            <a:r>
              <a:t>Author and Date</a:t>
            </a:r>
          </a:p>
        </p:txBody>
      </p:sp>
      <p:sp>
        <p:nvSpPr>
          <p:cNvPr id="12" name="Textebene 1…"/>
          <p:cNvSpPr txBox="1"/>
          <p:nvPr>
            <p:ph type="body" sz="quarter" idx="1" hasCustomPrompt="1"/>
          </p:nvPr>
        </p:nvSpPr>
        <p:spPr>
          <a:xfrm>
            <a:off x="698500" y="5102859"/>
            <a:ext cx="11607800" cy="1447801"/>
          </a:xfrm>
          <a:prstGeom prst="rect">
            <a:avLst/>
          </a:prstGeom>
        </p:spPr>
        <p:txBody>
          <a:bodyPr/>
          <a:lstStyle>
            <a:lvl1pPr marL="0" indent="0" defTabSz="254000">
              <a:spcBef>
                <a:spcPts val="0"/>
              </a:spcBef>
              <a:buSzTx/>
              <a:buNone/>
              <a:defRPr sz="3200">
                <a:latin typeface="+mn-lt"/>
                <a:ea typeface="+mn-ea"/>
                <a:cs typeface="+mn-cs"/>
                <a:sym typeface="Produkt Extralight"/>
              </a:defRPr>
            </a:lvl1pPr>
            <a:lvl2pPr marL="0" indent="317500" defTabSz="254000">
              <a:spcBef>
                <a:spcPts val="0"/>
              </a:spcBef>
              <a:buSzTx/>
              <a:buNone/>
              <a:defRPr sz="3200">
                <a:latin typeface="+mn-lt"/>
                <a:ea typeface="+mn-ea"/>
                <a:cs typeface="+mn-cs"/>
                <a:sym typeface="Produkt Extralight"/>
              </a:defRPr>
            </a:lvl2pPr>
            <a:lvl3pPr marL="0" indent="635000" defTabSz="254000">
              <a:spcBef>
                <a:spcPts val="0"/>
              </a:spcBef>
              <a:buSzTx/>
              <a:buNone/>
              <a:defRPr sz="3200">
                <a:latin typeface="+mn-lt"/>
                <a:ea typeface="+mn-ea"/>
                <a:cs typeface="+mn-cs"/>
                <a:sym typeface="Produkt Extralight"/>
              </a:defRPr>
            </a:lvl3pPr>
            <a:lvl4pPr marL="0" indent="952500" defTabSz="254000">
              <a:spcBef>
                <a:spcPts val="0"/>
              </a:spcBef>
              <a:buSzTx/>
              <a:buNone/>
              <a:defRPr sz="3200">
                <a:latin typeface="+mn-lt"/>
                <a:ea typeface="+mn-ea"/>
                <a:cs typeface="+mn-cs"/>
                <a:sym typeface="Produkt Extralight"/>
              </a:defRPr>
            </a:lvl4pPr>
            <a:lvl5pPr marL="0" indent="1270000" defTabSz="254000">
              <a:spcBef>
                <a:spcPts val="0"/>
              </a:spcBef>
              <a:buSzTx/>
              <a:buNone/>
              <a:defRPr sz="3200">
                <a:latin typeface="+mn-lt"/>
                <a:ea typeface="+mn-ea"/>
                <a:cs typeface="+mn-cs"/>
                <a:sym typeface="Produkt Extralight"/>
              </a:defRPr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3" name="Presentation Title"/>
          <p:cNvSpPr txBox="1"/>
          <p:nvPr>
            <p:ph type="title" hasCustomPrompt="1"/>
          </p:nvPr>
        </p:nvSpPr>
        <p:spPr>
          <a:xfrm>
            <a:off x="698500" y="1854200"/>
            <a:ext cx="11607800" cy="3302000"/>
          </a:xfrm>
          <a:prstGeom prst="rect">
            <a:avLst/>
          </a:prstGeom>
        </p:spPr>
        <p:txBody>
          <a:bodyPr anchor="b"/>
          <a:lstStyle>
            <a:lvl1pPr>
              <a:defRPr spc="-84" sz="8400"/>
            </a:lvl1pPr>
          </a:lstStyle>
          <a:p>
            <a:pPr/>
            <a:r>
              <a:t>Presentation Title</a:t>
            </a:r>
          </a:p>
        </p:txBody>
      </p:sp>
      <p:sp>
        <p:nvSpPr>
          <p:cNvPr id="14" name="Foliennummer"/>
          <p:cNvSpPr txBox="1"/>
          <p:nvPr>
            <p:ph type="sldNum" sz="quarter" idx="2"/>
          </p:nvPr>
        </p:nvSpPr>
        <p:spPr>
          <a:xfrm>
            <a:off x="12509500" y="8750299"/>
            <a:ext cx="292609" cy="31585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lide Subtitle"/>
          <p:cNvSpPr txBox="1"/>
          <p:nvPr>
            <p:ph type="body" sz="quarter" idx="21" hasCustomPrompt="1"/>
          </p:nvPr>
        </p:nvSpPr>
        <p:spPr>
          <a:xfrm>
            <a:off x="698500" y="1447800"/>
            <a:ext cx="11607800" cy="673100"/>
          </a:xfrm>
          <a:prstGeom prst="rect">
            <a:avLst/>
          </a:prstGeom>
        </p:spPr>
        <p:txBody>
          <a:bodyPr/>
          <a:lstStyle>
            <a:lvl1pPr marL="0" indent="0" defTabSz="254000">
              <a:spcBef>
                <a:spcPts val="0"/>
              </a:spcBef>
              <a:buSzTx/>
              <a:buNone/>
              <a:defRPr sz="3200">
                <a:latin typeface="+mn-lt"/>
                <a:ea typeface="+mn-ea"/>
                <a:cs typeface="+mn-cs"/>
                <a:sym typeface="Produkt Extralight"/>
              </a:defRPr>
            </a:lvl1pPr>
          </a:lstStyle>
          <a:p>
            <a:pPr/>
            <a:r>
              <a:t>Slide Subtitle</a:t>
            </a:r>
          </a:p>
        </p:txBody>
      </p:sp>
      <p:sp>
        <p:nvSpPr>
          <p:cNvPr id="100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101" name="Foliennummer"/>
          <p:cNvSpPr txBox="1"/>
          <p:nvPr>
            <p:ph type="sldNum" sz="quarter" idx="2"/>
          </p:nvPr>
        </p:nvSpPr>
        <p:spPr>
          <a:xfrm>
            <a:off x="12509499" y="8750299"/>
            <a:ext cx="292609" cy="315850"/>
          </a:xfrm>
          <a:prstGeom prst="rect">
            <a:avLst/>
          </a:prstGeom>
        </p:spPr>
        <p:txBody>
          <a:bodyPr wrap="none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Agenda Subtitle"/>
          <p:cNvSpPr txBox="1"/>
          <p:nvPr>
            <p:ph type="body" sz="quarter" idx="21" hasCustomPrompt="1"/>
          </p:nvPr>
        </p:nvSpPr>
        <p:spPr>
          <a:xfrm>
            <a:off x="698500" y="1447800"/>
            <a:ext cx="11607800" cy="673100"/>
          </a:xfrm>
          <a:prstGeom prst="rect">
            <a:avLst/>
          </a:prstGeom>
        </p:spPr>
        <p:txBody>
          <a:bodyPr/>
          <a:lstStyle>
            <a:lvl1pPr marL="0" indent="0" defTabSz="254000">
              <a:spcBef>
                <a:spcPts val="0"/>
              </a:spcBef>
              <a:buSzTx/>
              <a:buNone/>
              <a:defRPr sz="3200">
                <a:latin typeface="+mn-lt"/>
                <a:ea typeface="+mn-ea"/>
                <a:cs typeface="+mn-cs"/>
                <a:sym typeface="Produkt Extralight"/>
              </a:defRPr>
            </a:lvl1pPr>
          </a:lstStyle>
          <a:p>
            <a:pPr/>
            <a:r>
              <a:t>Agenda Subtitle</a:t>
            </a:r>
          </a:p>
        </p:txBody>
      </p:sp>
      <p:sp>
        <p:nvSpPr>
          <p:cNvPr id="109" name="Agenda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Agenda Title</a:t>
            </a:r>
          </a:p>
        </p:txBody>
      </p:sp>
      <p:sp>
        <p:nvSpPr>
          <p:cNvPr id="110" name="Textebene 1…"/>
          <p:cNvSpPr txBox="1"/>
          <p:nvPr>
            <p:ph type="body" idx="1" hasCustomPrompt="1"/>
          </p:nvPr>
        </p:nvSpPr>
        <p:spPr>
          <a:xfrm>
            <a:off x="698500" y="2908300"/>
            <a:ext cx="11607800" cy="6096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300"/>
              </a:spcBef>
              <a:buSzTx/>
              <a:buNone/>
              <a:defRPr sz="3600"/>
            </a:lvl1pPr>
            <a:lvl2pPr marL="0" indent="317500">
              <a:spcBef>
                <a:spcPts val="4300"/>
              </a:spcBef>
              <a:buSzTx/>
              <a:buNone/>
              <a:defRPr sz="3600"/>
            </a:lvl2pPr>
            <a:lvl3pPr marL="0" indent="635000">
              <a:spcBef>
                <a:spcPts val="4300"/>
              </a:spcBef>
              <a:buSzTx/>
              <a:buNone/>
              <a:defRPr sz="3600"/>
            </a:lvl3pPr>
            <a:lvl4pPr marL="0" indent="952500">
              <a:spcBef>
                <a:spcPts val="4300"/>
              </a:spcBef>
              <a:buSzTx/>
              <a:buNone/>
              <a:defRPr sz="3600"/>
            </a:lvl4pPr>
            <a:lvl5pPr marL="0" indent="1270000">
              <a:spcBef>
                <a:spcPts val="4300"/>
              </a:spcBef>
              <a:buSzTx/>
              <a:buNone/>
              <a:defRPr sz="3600"/>
            </a:lvl5pPr>
          </a:lstStyle>
          <a:p>
            <a:pPr/>
            <a:r>
              <a:t>Agenda Topics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1" name="Foliennummer"/>
          <p:cNvSpPr txBox="1"/>
          <p:nvPr>
            <p:ph type="sldNum" sz="quarter" idx="2"/>
          </p:nvPr>
        </p:nvSpPr>
        <p:spPr>
          <a:xfrm>
            <a:off x="12509499" y="8750299"/>
            <a:ext cx="292609" cy="315850"/>
          </a:xfrm>
          <a:prstGeom prst="rect">
            <a:avLst/>
          </a:prstGeom>
        </p:spPr>
        <p:txBody>
          <a:bodyPr wrap="none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Textebene 1…"/>
          <p:cNvSpPr txBox="1"/>
          <p:nvPr>
            <p:ph type="body" sz="half" idx="1" hasCustomPrompt="1"/>
          </p:nvPr>
        </p:nvSpPr>
        <p:spPr>
          <a:xfrm>
            <a:off x="698500" y="3149600"/>
            <a:ext cx="11607800" cy="3238500"/>
          </a:xfrm>
          <a:prstGeom prst="rect">
            <a:avLst/>
          </a:prstGeom>
        </p:spPr>
        <p:txBody>
          <a:bodyPr anchor="ctr"/>
          <a:lstStyle>
            <a:lvl1pPr marL="0" indent="0" algn="ctr" defTabSz="355600">
              <a:lnSpc>
                <a:spcPct val="90000"/>
              </a:lnSpc>
              <a:spcBef>
                <a:spcPts val="0"/>
              </a:spcBef>
              <a:buSzTx/>
              <a:buNone/>
              <a:defRPr spc="-84" sz="8400">
                <a:latin typeface="+mn-lt"/>
                <a:ea typeface="+mn-ea"/>
                <a:cs typeface="+mn-cs"/>
                <a:sym typeface="Produkt Extralight"/>
              </a:defRPr>
            </a:lvl1pPr>
            <a:lvl2pPr marL="0" indent="317500" algn="ctr" defTabSz="355600">
              <a:lnSpc>
                <a:spcPct val="90000"/>
              </a:lnSpc>
              <a:spcBef>
                <a:spcPts val="0"/>
              </a:spcBef>
              <a:buSzTx/>
              <a:buNone/>
              <a:defRPr spc="-84" sz="8400">
                <a:latin typeface="+mn-lt"/>
                <a:ea typeface="+mn-ea"/>
                <a:cs typeface="+mn-cs"/>
                <a:sym typeface="Produkt Extralight"/>
              </a:defRPr>
            </a:lvl2pPr>
            <a:lvl3pPr marL="0" indent="635000" algn="ctr" defTabSz="355600">
              <a:lnSpc>
                <a:spcPct val="90000"/>
              </a:lnSpc>
              <a:spcBef>
                <a:spcPts val="0"/>
              </a:spcBef>
              <a:buSzTx/>
              <a:buNone/>
              <a:defRPr spc="-84" sz="8400">
                <a:latin typeface="+mn-lt"/>
                <a:ea typeface="+mn-ea"/>
                <a:cs typeface="+mn-cs"/>
                <a:sym typeface="Produkt Extralight"/>
              </a:defRPr>
            </a:lvl3pPr>
            <a:lvl4pPr marL="0" indent="952500" algn="ctr" defTabSz="355600">
              <a:lnSpc>
                <a:spcPct val="90000"/>
              </a:lnSpc>
              <a:spcBef>
                <a:spcPts val="0"/>
              </a:spcBef>
              <a:buSzTx/>
              <a:buNone/>
              <a:defRPr spc="-84" sz="8400">
                <a:latin typeface="+mn-lt"/>
                <a:ea typeface="+mn-ea"/>
                <a:cs typeface="+mn-cs"/>
                <a:sym typeface="Produkt Extralight"/>
              </a:defRPr>
            </a:lvl4pPr>
            <a:lvl5pPr marL="0" indent="1270000" algn="ctr" defTabSz="355600">
              <a:lnSpc>
                <a:spcPct val="90000"/>
              </a:lnSpc>
              <a:spcBef>
                <a:spcPts val="0"/>
              </a:spcBef>
              <a:buSzTx/>
              <a:buNone/>
              <a:defRPr spc="-84" sz="8400">
                <a:latin typeface="+mn-lt"/>
                <a:ea typeface="+mn-ea"/>
                <a:cs typeface="+mn-cs"/>
                <a:sym typeface="Produkt Extralight"/>
              </a:defRPr>
            </a:lvl5pPr>
          </a:lstStyle>
          <a:p>
            <a:pPr/>
            <a:r>
              <a:t>Statement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9" name="Foliennummer"/>
          <p:cNvSpPr txBox="1"/>
          <p:nvPr>
            <p:ph type="sldNum" sz="quarter" idx="2"/>
          </p:nvPr>
        </p:nvSpPr>
        <p:spPr>
          <a:xfrm>
            <a:off x="12509499" y="8750299"/>
            <a:ext cx="292609" cy="315850"/>
          </a:xfrm>
          <a:prstGeom prst="rect">
            <a:avLst/>
          </a:prstGeom>
        </p:spPr>
        <p:txBody>
          <a:bodyPr wrap="none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extebene 1…"/>
          <p:cNvSpPr txBox="1"/>
          <p:nvPr>
            <p:ph type="body" idx="1" hasCustomPrompt="1"/>
          </p:nvPr>
        </p:nvSpPr>
        <p:spPr>
          <a:xfrm>
            <a:off x="698500" y="698500"/>
            <a:ext cx="11607800" cy="5765800"/>
          </a:xfrm>
          <a:prstGeom prst="rect">
            <a:avLst/>
          </a:prstGeom>
        </p:spPr>
        <p:txBody>
          <a:bodyPr anchor="b"/>
          <a:lstStyle>
            <a:lvl1pPr marL="0" indent="0" algn="ctr" defTabSz="254000">
              <a:lnSpc>
                <a:spcPct val="90000"/>
              </a:lnSpc>
              <a:spcBef>
                <a:spcPts val="0"/>
              </a:spcBef>
              <a:buSzTx/>
              <a:buNone/>
              <a:defRPr spc="-1240" sz="24800">
                <a:latin typeface="+mn-lt"/>
                <a:ea typeface="+mn-ea"/>
                <a:cs typeface="+mn-cs"/>
                <a:sym typeface="Produkt Extralight"/>
              </a:defRPr>
            </a:lvl1pPr>
            <a:lvl2pPr marL="0" indent="317500" algn="ctr" defTabSz="254000">
              <a:lnSpc>
                <a:spcPct val="90000"/>
              </a:lnSpc>
              <a:spcBef>
                <a:spcPts val="0"/>
              </a:spcBef>
              <a:buSzTx/>
              <a:buNone/>
              <a:defRPr spc="-1240" sz="24800">
                <a:latin typeface="+mn-lt"/>
                <a:ea typeface="+mn-ea"/>
                <a:cs typeface="+mn-cs"/>
                <a:sym typeface="Produkt Extralight"/>
              </a:defRPr>
            </a:lvl2pPr>
            <a:lvl3pPr marL="0" indent="635000" algn="ctr" defTabSz="254000">
              <a:lnSpc>
                <a:spcPct val="90000"/>
              </a:lnSpc>
              <a:spcBef>
                <a:spcPts val="0"/>
              </a:spcBef>
              <a:buSzTx/>
              <a:buNone/>
              <a:defRPr spc="-1240" sz="24800">
                <a:latin typeface="+mn-lt"/>
                <a:ea typeface="+mn-ea"/>
                <a:cs typeface="+mn-cs"/>
                <a:sym typeface="Produkt Extralight"/>
              </a:defRPr>
            </a:lvl3pPr>
            <a:lvl4pPr marL="0" indent="952500" algn="ctr" defTabSz="254000">
              <a:lnSpc>
                <a:spcPct val="90000"/>
              </a:lnSpc>
              <a:spcBef>
                <a:spcPts val="0"/>
              </a:spcBef>
              <a:buSzTx/>
              <a:buNone/>
              <a:defRPr spc="-1240" sz="24800">
                <a:latin typeface="+mn-lt"/>
                <a:ea typeface="+mn-ea"/>
                <a:cs typeface="+mn-cs"/>
                <a:sym typeface="Produkt Extralight"/>
              </a:defRPr>
            </a:lvl4pPr>
            <a:lvl5pPr marL="0" indent="1270000" algn="ctr" defTabSz="254000">
              <a:lnSpc>
                <a:spcPct val="90000"/>
              </a:lnSpc>
              <a:spcBef>
                <a:spcPts val="0"/>
              </a:spcBef>
              <a:buSzTx/>
              <a:buNone/>
              <a:defRPr spc="-1240" sz="24800">
                <a:latin typeface="+mn-lt"/>
                <a:ea typeface="+mn-ea"/>
                <a:cs typeface="+mn-cs"/>
                <a:sym typeface="Produkt Extralight"/>
              </a:defRPr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27" name="Fact information"/>
          <p:cNvSpPr txBox="1"/>
          <p:nvPr>
            <p:ph type="body" sz="quarter" idx="21" hasCustomPrompt="1"/>
          </p:nvPr>
        </p:nvSpPr>
        <p:spPr>
          <a:xfrm>
            <a:off x="698500" y="6210300"/>
            <a:ext cx="11607800" cy="673100"/>
          </a:xfrm>
          <a:prstGeom prst="rect">
            <a:avLst/>
          </a:prstGeom>
        </p:spPr>
        <p:txBody>
          <a:bodyPr/>
          <a:lstStyle>
            <a:lvl1pPr marL="0" indent="0" algn="ctr" defTabSz="254000">
              <a:lnSpc>
                <a:spcPct val="90000"/>
              </a:lnSpc>
              <a:spcBef>
                <a:spcPts val="0"/>
              </a:spcBef>
              <a:buSzTx/>
              <a:buNone/>
              <a:defRPr spc="-35" sz="3500">
                <a:latin typeface="+mn-lt"/>
                <a:ea typeface="+mn-ea"/>
                <a:cs typeface="+mn-cs"/>
                <a:sym typeface="Produkt Extralight"/>
              </a:defRPr>
            </a:lvl1pPr>
          </a:lstStyle>
          <a:p>
            <a:pPr/>
            <a:r>
              <a:t>Fact information</a:t>
            </a:r>
          </a:p>
        </p:txBody>
      </p:sp>
      <p:sp>
        <p:nvSpPr>
          <p:cNvPr id="128" name="Foliennummer"/>
          <p:cNvSpPr txBox="1"/>
          <p:nvPr>
            <p:ph type="sldNum" sz="quarter" idx="2"/>
          </p:nvPr>
        </p:nvSpPr>
        <p:spPr>
          <a:xfrm>
            <a:off x="12509499" y="8750299"/>
            <a:ext cx="292609" cy="315850"/>
          </a:xfrm>
          <a:prstGeom prst="rect">
            <a:avLst/>
          </a:prstGeom>
        </p:spPr>
        <p:txBody>
          <a:bodyPr wrap="none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Attribution"/>
          <p:cNvSpPr txBox="1"/>
          <p:nvPr>
            <p:ph type="body" sz="quarter" idx="21" hasCustomPrompt="1"/>
          </p:nvPr>
        </p:nvSpPr>
        <p:spPr>
          <a:xfrm>
            <a:off x="1016000" y="6426200"/>
            <a:ext cx="10972800" cy="584200"/>
          </a:xfrm>
          <a:prstGeom prst="rect">
            <a:avLst/>
          </a:prstGeom>
        </p:spPr>
        <p:txBody>
          <a:bodyPr/>
          <a:lstStyle>
            <a:lvl1pPr marL="0" indent="0" defTabSz="587022">
              <a:spcBef>
                <a:spcPts val="0"/>
              </a:spcBef>
              <a:buSzTx/>
              <a:buNone/>
              <a:defRPr sz="2400">
                <a:latin typeface="Produkt Light"/>
                <a:ea typeface="Produkt Light"/>
                <a:cs typeface="Produkt Light"/>
                <a:sym typeface="Produkt Light"/>
              </a:defRPr>
            </a:lvl1pPr>
          </a:lstStyle>
          <a:p>
            <a:pPr/>
            <a:r>
              <a:t>Attribution</a:t>
            </a:r>
          </a:p>
        </p:txBody>
      </p:sp>
      <p:sp>
        <p:nvSpPr>
          <p:cNvPr id="136" name="Textebene 1…"/>
          <p:cNvSpPr txBox="1"/>
          <p:nvPr>
            <p:ph type="body" sz="half" idx="1" hasCustomPrompt="1"/>
          </p:nvPr>
        </p:nvSpPr>
        <p:spPr>
          <a:xfrm>
            <a:off x="749300" y="2298700"/>
            <a:ext cx="11506200" cy="3175000"/>
          </a:xfrm>
          <a:prstGeom prst="rect">
            <a:avLst/>
          </a:prstGeom>
        </p:spPr>
        <p:txBody>
          <a:bodyPr anchor="b"/>
          <a:lstStyle>
            <a:lvl1pPr marL="180622" indent="-180622" defTabSz="1733973">
              <a:lnSpc>
                <a:spcPct val="90000"/>
              </a:lnSpc>
              <a:spcBef>
                <a:spcPts val="0"/>
              </a:spcBef>
              <a:buSzTx/>
              <a:buNone/>
              <a:defRPr spc="-66" sz="6600">
                <a:latin typeface="+mn-lt"/>
                <a:ea typeface="+mn-ea"/>
                <a:cs typeface="+mn-cs"/>
                <a:sym typeface="Produkt Extralight"/>
              </a:defRPr>
            </a:lvl1pPr>
            <a:lvl2pPr marL="180622" indent="136877" defTabSz="1733973">
              <a:lnSpc>
                <a:spcPct val="90000"/>
              </a:lnSpc>
              <a:spcBef>
                <a:spcPts val="0"/>
              </a:spcBef>
              <a:buSzTx/>
              <a:buNone/>
              <a:defRPr spc="-66" sz="6600">
                <a:latin typeface="+mn-lt"/>
                <a:ea typeface="+mn-ea"/>
                <a:cs typeface="+mn-cs"/>
                <a:sym typeface="Produkt Extralight"/>
              </a:defRPr>
            </a:lvl2pPr>
            <a:lvl3pPr marL="180622" indent="454377" defTabSz="1733973">
              <a:lnSpc>
                <a:spcPct val="90000"/>
              </a:lnSpc>
              <a:spcBef>
                <a:spcPts val="0"/>
              </a:spcBef>
              <a:buSzTx/>
              <a:buNone/>
              <a:defRPr spc="-66" sz="6600">
                <a:latin typeface="+mn-lt"/>
                <a:ea typeface="+mn-ea"/>
                <a:cs typeface="+mn-cs"/>
                <a:sym typeface="Produkt Extralight"/>
              </a:defRPr>
            </a:lvl3pPr>
            <a:lvl4pPr marL="180622" indent="771877" defTabSz="1733973">
              <a:lnSpc>
                <a:spcPct val="90000"/>
              </a:lnSpc>
              <a:spcBef>
                <a:spcPts val="0"/>
              </a:spcBef>
              <a:buSzTx/>
              <a:buNone/>
              <a:defRPr spc="-66" sz="6600">
                <a:latin typeface="+mn-lt"/>
                <a:ea typeface="+mn-ea"/>
                <a:cs typeface="+mn-cs"/>
                <a:sym typeface="Produkt Extralight"/>
              </a:defRPr>
            </a:lvl4pPr>
            <a:lvl5pPr marL="180622" indent="1089377" defTabSz="1733973">
              <a:lnSpc>
                <a:spcPct val="90000"/>
              </a:lnSpc>
              <a:spcBef>
                <a:spcPts val="0"/>
              </a:spcBef>
              <a:buSzTx/>
              <a:buNone/>
              <a:defRPr spc="-66" sz="6600">
                <a:latin typeface="+mn-lt"/>
                <a:ea typeface="+mn-ea"/>
                <a:cs typeface="+mn-cs"/>
                <a:sym typeface="Produkt Extralight"/>
              </a:defRPr>
            </a:lvl5pPr>
          </a:lstStyle>
          <a:p>
            <a:pPr/>
            <a:r>
              <a:t>“Notable Quote”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37" name="Foliennummer"/>
          <p:cNvSpPr txBox="1"/>
          <p:nvPr>
            <p:ph type="sldNum" sz="quarter" idx="2"/>
          </p:nvPr>
        </p:nvSpPr>
        <p:spPr>
          <a:xfrm>
            <a:off x="12509499" y="8750299"/>
            <a:ext cx="292609" cy="315850"/>
          </a:xfrm>
          <a:prstGeom prst="rect">
            <a:avLst/>
          </a:prstGeom>
        </p:spPr>
        <p:txBody>
          <a:bodyPr wrap="none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Close-up of a curved, white, layered pattern"/>
          <p:cNvSpPr/>
          <p:nvPr>
            <p:ph type="pic" sz="quarter" idx="21"/>
          </p:nvPr>
        </p:nvSpPr>
        <p:spPr>
          <a:xfrm>
            <a:off x="622300" y="2907462"/>
            <a:ext cx="3937000" cy="3938676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5" name="Close-up of a layered pattern of grey stone"/>
          <p:cNvSpPr/>
          <p:nvPr>
            <p:ph type="pic" sz="quarter" idx="22"/>
          </p:nvPr>
        </p:nvSpPr>
        <p:spPr>
          <a:xfrm>
            <a:off x="3893586" y="3136900"/>
            <a:ext cx="5217627" cy="3479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6" name="Close-up of a white ribbed pattern"/>
          <p:cNvSpPr/>
          <p:nvPr>
            <p:ph type="pic" sz="quarter" idx="23"/>
          </p:nvPr>
        </p:nvSpPr>
        <p:spPr>
          <a:xfrm>
            <a:off x="7802863" y="3136900"/>
            <a:ext cx="5215134" cy="3479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7" name="Foliennummer"/>
          <p:cNvSpPr txBox="1"/>
          <p:nvPr>
            <p:ph type="sldNum" sz="quarter" idx="2"/>
          </p:nvPr>
        </p:nvSpPr>
        <p:spPr>
          <a:xfrm>
            <a:off x="12509499" y="8750299"/>
            <a:ext cx="292609" cy="315850"/>
          </a:xfrm>
          <a:prstGeom prst="rect">
            <a:avLst/>
          </a:prstGeom>
        </p:spPr>
        <p:txBody>
          <a:bodyPr wrap="none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Angular, futuristic, white corridor with shadows"/>
          <p:cNvSpPr/>
          <p:nvPr>
            <p:ph type="pic" idx="21"/>
          </p:nvPr>
        </p:nvSpPr>
        <p:spPr>
          <a:xfrm>
            <a:off x="-1397000" y="0"/>
            <a:ext cx="15786100" cy="10524067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55" name="Foliennummer"/>
          <p:cNvSpPr txBox="1"/>
          <p:nvPr>
            <p:ph type="sldNum" sz="quarter" idx="2"/>
          </p:nvPr>
        </p:nvSpPr>
        <p:spPr>
          <a:xfrm>
            <a:off x="12509499" y="8750299"/>
            <a:ext cx="292609" cy="315850"/>
          </a:xfrm>
          <a:prstGeom prst="rect">
            <a:avLst/>
          </a:prstGeom>
        </p:spPr>
        <p:txBody>
          <a:bodyPr wrap="none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Foliennummer"/>
          <p:cNvSpPr txBox="1"/>
          <p:nvPr>
            <p:ph type="sldNum" sz="quarter" idx="2"/>
          </p:nvPr>
        </p:nvSpPr>
        <p:spPr>
          <a:xfrm>
            <a:off x="12509499" y="8750299"/>
            <a:ext cx="292609" cy="315850"/>
          </a:xfrm>
          <a:prstGeom prst="rect">
            <a:avLst/>
          </a:prstGeom>
        </p:spPr>
        <p:txBody>
          <a:bodyPr wrap="none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andard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rafik 21" descr="Grafik 2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355795" y="8067344"/>
            <a:ext cx="1292276" cy="452867"/>
          </a:xfrm>
          <a:prstGeom prst="rect">
            <a:avLst/>
          </a:prstGeom>
          <a:ln w="3175">
            <a:miter lim="400000"/>
          </a:ln>
        </p:spPr>
      </p:pic>
      <p:sp>
        <p:nvSpPr>
          <p:cNvPr id="170" name="Rectangle 6"/>
          <p:cNvSpPr txBox="1"/>
          <p:nvPr/>
        </p:nvSpPr>
        <p:spPr>
          <a:xfrm>
            <a:off x="657318" y="6947782"/>
            <a:ext cx="3691556" cy="106181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/>
          <a:p>
            <a:pPr algn="ctr" defTabSz="1886602">
              <a:spcBef>
                <a:spcPts val="0"/>
              </a:spcBef>
              <a:defRPr b="1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VERTRAULICH UND RECHTLICH GESCHÜTZT</a:t>
            </a:r>
            <a:endParaRPr sz="5600">
              <a:solidFill>
                <a:srgbClr val="404040"/>
              </a:solidFill>
              <a:latin typeface="Tahoma"/>
              <a:ea typeface="Tahoma"/>
              <a:cs typeface="Tahoma"/>
              <a:sym typeface="Tahoma"/>
            </a:endParaRPr>
          </a:p>
          <a:p>
            <a:pPr algn="ctr" defTabSz="1886602">
              <a:spcBef>
                <a:spcPts val="0"/>
              </a:spcBef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Jegliche Verwendung dieser Präsentation ohne ausdrückliche </a:t>
            </a:r>
            <a:br/>
            <a:r>
              <a:t>Genehmigung durch Integra e.V. ist streng untersagt. </a:t>
            </a:r>
            <a:br/>
            <a:r>
              <a:t>Mit den beinhalteten Daten ist streng vertraulich umzugehen.</a:t>
            </a:r>
          </a:p>
        </p:txBody>
      </p:sp>
      <p:pic>
        <p:nvPicPr>
          <p:cNvPr id="171" name="Grafik 7" descr="Grafik 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51645" y="3946980"/>
            <a:ext cx="4234511" cy="1859324"/>
          </a:xfrm>
          <a:prstGeom prst="rect">
            <a:avLst/>
          </a:prstGeom>
          <a:ln w="3175">
            <a:miter lim="400000"/>
          </a:ln>
        </p:spPr>
      </p:pic>
      <p:sp>
        <p:nvSpPr>
          <p:cNvPr id="172" name="Textebene 1…"/>
          <p:cNvSpPr txBox="1"/>
          <p:nvPr>
            <p:ph type="body" sz="quarter" idx="1" hasCustomPrompt="1"/>
          </p:nvPr>
        </p:nvSpPr>
        <p:spPr>
          <a:xfrm>
            <a:off x="356728" y="1475758"/>
            <a:ext cx="6154869" cy="348359"/>
          </a:xfrm>
          <a:prstGeom prst="rect">
            <a:avLst/>
          </a:prstGeom>
        </p:spPr>
        <p:txBody>
          <a:bodyPr lIns="0" tIns="0" rIns="0" bIns="0"/>
          <a:lstStyle>
            <a:lvl1pPr marL="0" indent="0" defTabSz="1300480">
              <a:lnSpc>
                <a:spcPct val="90000"/>
              </a:lnSpc>
              <a:spcBef>
                <a:spcPts val="0"/>
              </a:spcBef>
              <a:buSzTx/>
              <a:buNone/>
              <a:defRPr b="1" cap="all" sz="2600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590550" indent="-247650" defTabSz="1300480">
              <a:lnSpc>
                <a:spcPct val="90000"/>
              </a:lnSpc>
              <a:spcBef>
                <a:spcPts val="0"/>
              </a:spcBef>
              <a:defRPr b="1" cap="all" sz="2600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82980" indent="-297180" defTabSz="1300480">
              <a:lnSpc>
                <a:spcPct val="90000"/>
              </a:lnSpc>
              <a:spcBef>
                <a:spcPts val="0"/>
              </a:spcBef>
              <a:defRPr b="1" cap="all" sz="2600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indent="-342900" defTabSz="1300480">
              <a:lnSpc>
                <a:spcPct val="90000"/>
              </a:lnSpc>
              <a:spcBef>
                <a:spcPts val="0"/>
              </a:spcBef>
              <a:defRPr b="1" cap="all" sz="2600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714500" indent="-342900" defTabSz="1300480">
              <a:lnSpc>
                <a:spcPct val="90000"/>
              </a:lnSpc>
              <a:spcBef>
                <a:spcPts val="0"/>
              </a:spcBef>
              <a:defRPr b="1" cap="all" sz="2600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TITEL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73" name="Actiontitle"/>
          <p:cNvSpPr txBox="1"/>
          <p:nvPr>
            <p:ph type="title" hasCustomPrompt="1"/>
          </p:nvPr>
        </p:nvSpPr>
        <p:spPr>
          <a:xfrm>
            <a:off x="356724" y="1855297"/>
            <a:ext cx="12288001" cy="765917"/>
          </a:xfrm>
          <a:prstGeom prst="rect">
            <a:avLst/>
          </a:prstGeom>
        </p:spPr>
        <p:txBody>
          <a:bodyPr lIns="0" tIns="0" rIns="0" bIns="0"/>
          <a:lstStyle>
            <a:lvl1pPr defTabSz="1300480">
              <a:defRPr b="1" spc="0" sz="3600">
                <a:solidFill>
                  <a:srgbClr val="282A2B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Actiontitle</a:t>
            </a:r>
          </a:p>
        </p:txBody>
      </p:sp>
      <p:sp>
        <p:nvSpPr>
          <p:cNvPr id="174" name="Foliennummer"/>
          <p:cNvSpPr txBox="1"/>
          <p:nvPr>
            <p:ph type="sldNum" sz="quarter" idx="2"/>
          </p:nvPr>
        </p:nvSpPr>
        <p:spPr>
          <a:xfrm>
            <a:off x="537915" y="8182816"/>
            <a:ext cx="238721" cy="221953"/>
          </a:xfrm>
          <a:prstGeom prst="rect">
            <a:avLst/>
          </a:prstGeom>
        </p:spPr>
        <p:txBody>
          <a:bodyPr wrap="none" lIns="0" tIns="0" rIns="0" bIns="0" anchor="ctr"/>
          <a:lstStyle>
            <a:lvl1pPr defTabSz="866986">
              <a:defRPr b="1" sz="1600">
                <a:solidFill>
                  <a:srgbClr val="282A2B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175" name="Fußzeilenplatzhalter 4"/>
          <p:cNvSpPr txBox="1"/>
          <p:nvPr/>
        </p:nvSpPr>
        <p:spPr>
          <a:xfrm>
            <a:off x="827836" y="8182816"/>
            <a:ext cx="18064" cy="22195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defTabSz="866986">
              <a:spcBef>
                <a:spcPts val="0"/>
              </a:spcBef>
              <a:defRPr sz="1600">
                <a:solidFill>
                  <a:srgbClr val="282A2B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│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andard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rafik 21" descr="Grafik 2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355795" y="8067344"/>
            <a:ext cx="1292276" cy="452867"/>
          </a:xfrm>
          <a:prstGeom prst="rect">
            <a:avLst/>
          </a:prstGeom>
          <a:ln w="3175">
            <a:miter lim="400000"/>
          </a:ln>
        </p:spPr>
      </p:pic>
      <p:sp>
        <p:nvSpPr>
          <p:cNvPr id="183" name="Rectangle 6"/>
          <p:cNvSpPr txBox="1"/>
          <p:nvPr/>
        </p:nvSpPr>
        <p:spPr>
          <a:xfrm>
            <a:off x="657318" y="6947782"/>
            <a:ext cx="3691556" cy="106181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/>
          <a:p>
            <a:pPr algn="ctr" defTabSz="1886602">
              <a:spcBef>
                <a:spcPts val="0"/>
              </a:spcBef>
              <a:defRPr b="1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VERTRAULICH UND RECHTLICH GESCHÜTZT</a:t>
            </a:r>
            <a:endParaRPr sz="5600">
              <a:solidFill>
                <a:srgbClr val="404040"/>
              </a:solidFill>
              <a:latin typeface="Tahoma"/>
              <a:ea typeface="Tahoma"/>
              <a:cs typeface="Tahoma"/>
              <a:sym typeface="Tahoma"/>
            </a:endParaRPr>
          </a:p>
          <a:p>
            <a:pPr algn="ctr" defTabSz="1886602">
              <a:spcBef>
                <a:spcPts val="0"/>
              </a:spcBef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Jegliche Verwendung dieser Präsentation ohne ausdrückliche </a:t>
            </a:r>
            <a:br/>
            <a:r>
              <a:t>Genehmigung durch Integra e.V. ist streng untersagt. </a:t>
            </a:r>
            <a:br/>
            <a:r>
              <a:t>Mit den beinhalteten Daten ist streng vertraulich umzugehen.</a:t>
            </a:r>
          </a:p>
        </p:txBody>
      </p:sp>
      <p:pic>
        <p:nvPicPr>
          <p:cNvPr id="184" name="Grafik 7" descr="Grafik 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51645" y="3946980"/>
            <a:ext cx="4234511" cy="1859324"/>
          </a:xfrm>
          <a:prstGeom prst="rect">
            <a:avLst/>
          </a:prstGeom>
          <a:ln w="3175">
            <a:miter lim="400000"/>
          </a:ln>
        </p:spPr>
      </p:pic>
      <p:sp>
        <p:nvSpPr>
          <p:cNvPr id="185" name="Textebene 1…"/>
          <p:cNvSpPr txBox="1"/>
          <p:nvPr>
            <p:ph type="body" sz="quarter" idx="1" hasCustomPrompt="1"/>
          </p:nvPr>
        </p:nvSpPr>
        <p:spPr>
          <a:xfrm>
            <a:off x="356728" y="1475758"/>
            <a:ext cx="6154869" cy="348359"/>
          </a:xfrm>
          <a:prstGeom prst="rect">
            <a:avLst/>
          </a:prstGeom>
        </p:spPr>
        <p:txBody>
          <a:bodyPr lIns="0" tIns="0" rIns="0" bIns="0"/>
          <a:lstStyle>
            <a:lvl1pPr marL="0" indent="0" defTabSz="1300480">
              <a:lnSpc>
                <a:spcPct val="90000"/>
              </a:lnSpc>
              <a:spcBef>
                <a:spcPts val="0"/>
              </a:spcBef>
              <a:buSzTx/>
              <a:buNone/>
              <a:defRPr b="1" cap="all" sz="2600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590550" indent="-247650" defTabSz="1300480">
              <a:lnSpc>
                <a:spcPct val="90000"/>
              </a:lnSpc>
              <a:spcBef>
                <a:spcPts val="0"/>
              </a:spcBef>
              <a:defRPr b="1" cap="all" sz="2600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82980" indent="-297180" defTabSz="1300480">
              <a:lnSpc>
                <a:spcPct val="90000"/>
              </a:lnSpc>
              <a:spcBef>
                <a:spcPts val="0"/>
              </a:spcBef>
              <a:defRPr b="1" cap="all" sz="2600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indent="-342900" defTabSz="1300480">
              <a:lnSpc>
                <a:spcPct val="90000"/>
              </a:lnSpc>
              <a:spcBef>
                <a:spcPts val="0"/>
              </a:spcBef>
              <a:defRPr b="1" cap="all" sz="2600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714500" indent="-342900" defTabSz="1300480">
              <a:lnSpc>
                <a:spcPct val="90000"/>
              </a:lnSpc>
              <a:spcBef>
                <a:spcPts val="0"/>
              </a:spcBef>
              <a:defRPr b="1" cap="all" sz="2600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TITEL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86" name="Actiontitle"/>
          <p:cNvSpPr txBox="1"/>
          <p:nvPr>
            <p:ph type="title" hasCustomPrompt="1"/>
          </p:nvPr>
        </p:nvSpPr>
        <p:spPr>
          <a:xfrm>
            <a:off x="356724" y="1855297"/>
            <a:ext cx="12288001" cy="765917"/>
          </a:xfrm>
          <a:prstGeom prst="rect">
            <a:avLst/>
          </a:prstGeom>
        </p:spPr>
        <p:txBody>
          <a:bodyPr lIns="0" tIns="0" rIns="0" bIns="0"/>
          <a:lstStyle>
            <a:lvl1pPr defTabSz="1300480">
              <a:defRPr b="1" spc="0" sz="3600">
                <a:solidFill>
                  <a:srgbClr val="282A2B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Actiontitle</a:t>
            </a:r>
          </a:p>
        </p:txBody>
      </p:sp>
      <p:sp>
        <p:nvSpPr>
          <p:cNvPr id="187" name="Foliennummer"/>
          <p:cNvSpPr txBox="1"/>
          <p:nvPr>
            <p:ph type="sldNum" sz="quarter" idx="2"/>
          </p:nvPr>
        </p:nvSpPr>
        <p:spPr>
          <a:xfrm>
            <a:off x="537915" y="8182816"/>
            <a:ext cx="238721" cy="221953"/>
          </a:xfrm>
          <a:prstGeom prst="rect">
            <a:avLst/>
          </a:prstGeom>
        </p:spPr>
        <p:txBody>
          <a:bodyPr wrap="none" lIns="0" tIns="0" rIns="0" bIns="0" anchor="ctr"/>
          <a:lstStyle>
            <a:lvl1pPr defTabSz="866986">
              <a:defRPr b="1" sz="1600">
                <a:solidFill>
                  <a:srgbClr val="282A2B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188" name="Fußzeilenplatzhalter 4"/>
          <p:cNvSpPr txBox="1"/>
          <p:nvPr/>
        </p:nvSpPr>
        <p:spPr>
          <a:xfrm>
            <a:off x="827836" y="8182816"/>
            <a:ext cx="18064" cy="22195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defTabSz="866986">
              <a:spcBef>
                <a:spcPts val="0"/>
              </a:spcBef>
              <a:defRPr sz="1600">
                <a:solidFill>
                  <a:srgbClr val="282A2B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│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uturistic, curved, white structure"/>
          <p:cNvSpPr/>
          <p:nvPr>
            <p:ph type="pic" idx="21"/>
          </p:nvPr>
        </p:nvSpPr>
        <p:spPr>
          <a:xfrm>
            <a:off x="-88900" y="-3962400"/>
            <a:ext cx="18948400" cy="142113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Author and Date"/>
          <p:cNvSpPr txBox="1"/>
          <p:nvPr>
            <p:ph type="body" sz="quarter" idx="22" hasCustomPrompt="1"/>
          </p:nvPr>
        </p:nvSpPr>
        <p:spPr>
          <a:xfrm>
            <a:off x="698500" y="8635227"/>
            <a:ext cx="11607800" cy="457201"/>
          </a:xfrm>
          <a:prstGeom prst="rect">
            <a:avLst/>
          </a:prstGeom>
        </p:spPr>
        <p:txBody>
          <a:bodyPr anchor="b"/>
          <a:lstStyle>
            <a:lvl1pPr marL="0" indent="0" defTabSz="587022">
              <a:spcBef>
                <a:spcPts val="0"/>
              </a:spcBef>
              <a:buSzTx/>
              <a:buNone/>
              <a:defRPr sz="2200">
                <a:latin typeface="Produkt Light"/>
                <a:ea typeface="Produkt Light"/>
                <a:cs typeface="Produkt Light"/>
                <a:sym typeface="Produkt Light"/>
              </a:defRPr>
            </a:lvl1pPr>
          </a:lstStyle>
          <a:p>
            <a:pPr/>
            <a:r>
              <a:t>Author and Date</a:t>
            </a:r>
          </a:p>
        </p:txBody>
      </p:sp>
      <p:sp>
        <p:nvSpPr>
          <p:cNvPr id="23" name="Textebene 1…"/>
          <p:cNvSpPr txBox="1"/>
          <p:nvPr>
            <p:ph type="body" sz="quarter" idx="1" hasCustomPrompt="1"/>
          </p:nvPr>
        </p:nvSpPr>
        <p:spPr>
          <a:xfrm>
            <a:off x="698500" y="5102859"/>
            <a:ext cx="11607800" cy="1447801"/>
          </a:xfrm>
          <a:prstGeom prst="rect">
            <a:avLst/>
          </a:prstGeom>
        </p:spPr>
        <p:txBody>
          <a:bodyPr/>
          <a:lstStyle>
            <a:lvl1pPr marL="0" indent="0" defTabSz="254000">
              <a:spcBef>
                <a:spcPts val="0"/>
              </a:spcBef>
              <a:buSzTx/>
              <a:buNone/>
              <a:defRPr sz="3200">
                <a:latin typeface="+mn-lt"/>
                <a:ea typeface="+mn-ea"/>
                <a:cs typeface="+mn-cs"/>
                <a:sym typeface="Produkt Extralight"/>
              </a:defRPr>
            </a:lvl1pPr>
            <a:lvl2pPr marL="0" indent="317500" defTabSz="254000">
              <a:spcBef>
                <a:spcPts val="0"/>
              </a:spcBef>
              <a:buSzTx/>
              <a:buNone/>
              <a:defRPr sz="3200">
                <a:latin typeface="+mn-lt"/>
                <a:ea typeface="+mn-ea"/>
                <a:cs typeface="+mn-cs"/>
                <a:sym typeface="Produkt Extralight"/>
              </a:defRPr>
            </a:lvl2pPr>
            <a:lvl3pPr marL="0" indent="635000" defTabSz="254000">
              <a:spcBef>
                <a:spcPts val="0"/>
              </a:spcBef>
              <a:buSzTx/>
              <a:buNone/>
              <a:defRPr sz="3200">
                <a:latin typeface="+mn-lt"/>
                <a:ea typeface="+mn-ea"/>
                <a:cs typeface="+mn-cs"/>
                <a:sym typeface="Produkt Extralight"/>
              </a:defRPr>
            </a:lvl3pPr>
            <a:lvl4pPr marL="0" indent="952500" defTabSz="254000">
              <a:spcBef>
                <a:spcPts val="0"/>
              </a:spcBef>
              <a:buSzTx/>
              <a:buNone/>
              <a:defRPr sz="3200">
                <a:latin typeface="+mn-lt"/>
                <a:ea typeface="+mn-ea"/>
                <a:cs typeface="+mn-cs"/>
                <a:sym typeface="Produkt Extralight"/>
              </a:defRPr>
            </a:lvl4pPr>
            <a:lvl5pPr marL="0" indent="1270000" defTabSz="254000">
              <a:spcBef>
                <a:spcPts val="0"/>
              </a:spcBef>
              <a:buSzTx/>
              <a:buNone/>
              <a:defRPr sz="3200">
                <a:latin typeface="+mn-lt"/>
                <a:ea typeface="+mn-ea"/>
                <a:cs typeface="+mn-cs"/>
                <a:sym typeface="Produkt Extralight"/>
              </a:defRPr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4" name="Presentation Title"/>
          <p:cNvSpPr txBox="1"/>
          <p:nvPr>
            <p:ph type="title" hasCustomPrompt="1"/>
          </p:nvPr>
        </p:nvSpPr>
        <p:spPr>
          <a:xfrm>
            <a:off x="698500" y="1854200"/>
            <a:ext cx="11607800" cy="3302000"/>
          </a:xfrm>
          <a:prstGeom prst="rect">
            <a:avLst/>
          </a:prstGeom>
        </p:spPr>
        <p:txBody>
          <a:bodyPr anchor="b"/>
          <a:lstStyle>
            <a:lvl1pPr>
              <a:defRPr spc="-84" sz="8400"/>
            </a:lvl1pPr>
          </a:lstStyle>
          <a:p>
            <a:pPr/>
            <a:r>
              <a:t>Presentation Title</a:t>
            </a:r>
          </a:p>
        </p:txBody>
      </p:sp>
      <p:sp>
        <p:nvSpPr>
          <p:cNvPr id="25" name="Foliennummer"/>
          <p:cNvSpPr txBox="1"/>
          <p:nvPr>
            <p:ph type="sldNum" sz="quarter" idx="2"/>
          </p:nvPr>
        </p:nvSpPr>
        <p:spPr>
          <a:xfrm>
            <a:off x="12509500" y="8750299"/>
            <a:ext cx="292609" cy="31585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Close-up of a curved, white, layered pattern"/>
          <p:cNvSpPr/>
          <p:nvPr>
            <p:ph type="pic" idx="21"/>
          </p:nvPr>
        </p:nvSpPr>
        <p:spPr>
          <a:xfrm>
            <a:off x="4876800" y="0"/>
            <a:ext cx="97536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3" name="Slide Title"/>
          <p:cNvSpPr txBox="1"/>
          <p:nvPr>
            <p:ph type="title" hasCustomPrompt="1"/>
          </p:nvPr>
        </p:nvSpPr>
        <p:spPr>
          <a:xfrm>
            <a:off x="698500" y="698500"/>
            <a:ext cx="5105400" cy="4178300"/>
          </a:xfrm>
          <a:prstGeom prst="rect">
            <a:avLst/>
          </a:prstGeom>
        </p:spPr>
        <p:txBody>
          <a:bodyPr anchor="b"/>
          <a:lstStyle/>
          <a:p>
            <a:pPr/>
            <a:r>
              <a:t>Slide Title</a:t>
            </a:r>
          </a:p>
        </p:txBody>
      </p:sp>
      <p:sp>
        <p:nvSpPr>
          <p:cNvPr id="34" name="Textebene 1…"/>
          <p:cNvSpPr txBox="1"/>
          <p:nvPr>
            <p:ph type="body" sz="quarter" idx="1" hasCustomPrompt="1"/>
          </p:nvPr>
        </p:nvSpPr>
        <p:spPr>
          <a:xfrm>
            <a:off x="698500" y="4775200"/>
            <a:ext cx="5105400" cy="4038600"/>
          </a:xfrm>
          <a:prstGeom prst="rect">
            <a:avLst/>
          </a:prstGeom>
        </p:spPr>
        <p:txBody>
          <a:bodyPr/>
          <a:lstStyle>
            <a:lvl1pPr marL="0" indent="0" defTabSz="254000">
              <a:spcBef>
                <a:spcPts val="0"/>
              </a:spcBef>
              <a:buSzTx/>
              <a:buNone/>
              <a:defRPr sz="3200">
                <a:latin typeface="+mn-lt"/>
                <a:ea typeface="+mn-ea"/>
                <a:cs typeface="+mn-cs"/>
                <a:sym typeface="Produkt Extralight"/>
              </a:defRPr>
            </a:lvl1pPr>
            <a:lvl2pPr marL="0" indent="317500" defTabSz="254000">
              <a:spcBef>
                <a:spcPts val="0"/>
              </a:spcBef>
              <a:buSzTx/>
              <a:buNone/>
              <a:defRPr sz="3200">
                <a:latin typeface="+mn-lt"/>
                <a:ea typeface="+mn-ea"/>
                <a:cs typeface="+mn-cs"/>
                <a:sym typeface="Produkt Extralight"/>
              </a:defRPr>
            </a:lvl2pPr>
            <a:lvl3pPr marL="0" indent="635000" defTabSz="254000">
              <a:spcBef>
                <a:spcPts val="0"/>
              </a:spcBef>
              <a:buSzTx/>
              <a:buNone/>
              <a:defRPr sz="3200">
                <a:latin typeface="+mn-lt"/>
                <a:ea typeface="+mn-ea"/>
                <a:cs typeface="+mn-cs"/>
                <a:sym typeface="Produkt Extralight"/>
              </a:defRPr>
            </a:lvl3pPr>
            <a:lvl4pPr marL="0" indent="952500" defTabSz="254000">
              <a:spcBef>
                <a:spcPts val="0"/>
              </a:spcBef>
              <a:buSzTx/>
              <a:buNone/>
              <a:defRPr sz="3200">
                <a:latin typeface="+mn-lt"/>
                <a:ea typeface="+mn-ea"/>
                <a:cs typeface="+mn-cs"/>
                <a:sym typeface="Produkt Extralight"/>
              </a:defRPr>
            </a:lvl4pPr>
            <a:lvl5pPr marL="0" indent="1270000" defTabSz="254000">
              <a:spcBef>
                <a:spcPts val="0"/>
              </a:spcBef>
              <a:buSzTx/>
              <a:buNone/>
              <a:defRPr sz="3200">
                <a:latin typeface="+mn-lt"/>
                <a:ea typeface="+mn-ea"/>
                <a:cs typeface="+mn-cs"/>
                <a:sym typeface="Produkt Extralight"/>
              </a:defRPr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Subtitle"/>
          <p:cNvSpPr txBox="1"/>
          <p:nvPr>
            <p:ph type="body" sz="quarter" idx="21" hasCustomPrompt="1"/>
          </p:nvPr>
        </p:nvSpPr>
        <p:spPr>
          <a:xfrm>
            <a:off x="698500" y="1447800"/>
            <a:ext cx="11607800" cy="673100"/>
          </a:xfrm>
          <a:prstGeom prst="rect">
            <a:avLst/>
          </a:prstGeom>
        </p:spPr>
        <p:txBody>
          <a:bodyPr/>
          <a:lstStyle>
            <a:lvl1pPr marL="0" indent="0" defTabSz="254000">
              <a:spcBef>
                <a:spcPts val="0"/>
              </a:spcBef>
              <a:buSzTx/>
              <a:buNone/>
              <a:defRPr sz="3200">
                <a:latin typeface="+mn-lt"/>
                <a:ea typeface="+mn-ea"/>
                <a:cs typeface="+mn-cs"/>
                <a:sym typeface="Produkt Extralight"/>
              </a:defRPr>
            </a:lvl1pPr>
          </a:lstStyle>
          <a:p>
            <a:pPr/>
            <a:r>
              <a:t>Slide Subtitle</a:t>
            </a:r>
          </a:p>
        </p:txBody>
      </p:sp>
      <p:sp>
        <p:nvSpPr>
          <p:cNvPr id="43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44" name="Textebene 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ebene 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Close-up of the edge of white curved stone"/>
          <p:cNvSpPr/>
          <p:nvPr>
            <p:ph type="pic" idx="21"/>
          </p:nvPr>
        </p:nvSpPr>
        <p:spPr>
          <a:xfrm>
            <a:off x="6096644" y="0"/>
            <a:ext cx="7313912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1" name="Slide Subtitle"/>
          <p:cNvSpPr txBox="1"/>
          <p:nvPr>
            <p:ph type="body" sz="quarter" idx="22" hasCustomPrompt="1"/>
          </p:nvPr>
        </p:nvSpPr>
        <p:spPr>
          <a:xfrm>
            <a:off x="698500" y="1447800"/>
            <a:ext cx="5105400" cy="673100"/>
          </a:xfrm>
          <a:prstGeom prst="rect">
            <a:avLst/>
          </a:prstGeom>
        </p:spPr>
        <p:txBody>
          <a:bodyPr/>
          <a:lstStyle>
            <a:lvl1pPr marL="0" indent="0" defTabSz="254000">
              <a:spcBef>
                <a:spcPts val="0"/>
              </a:spcBef>
              <a:buSzTx/>
              <a:buNone/>
              <a:defRPr sz="3200">
                <a:latin typeface="+mn-lt"/>
                <a:ea typeface="+mn-ea"/>
                <a:cs typeface="+mn-cs"/>
                <a:sym typeface="Produkt Extralight"/>
              </a:defRPr>
            </a:lvl1pPr>
          </a:lstStyle>
          <a:p>
            <a:pPr/>
            <a:r>
              <a:t>Slide Subtitle</a:t>
            </a:r>
          </a:p>
        </p:txBody>
      </p:sp>
      <p:sp>
        <p:nvSpPr>
          <p:cNvPr id="62" name="Slide Title"/>
          <p:cNvSpPr txBox="1"/>
          <p:nvPr>
            <p:ph type="title" hasCustomPrompt="1"/>
          </p:nvPr>
        </p:nvSpPr>
        <p:spPr>
          <a:xfrm>
            <a:off x="698500" y="381000"/>
            <a:ext cx="5105400" cy="11430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63" name="Textebene 1…"/>
          <p:cNvSpPr txBox="1"/>
          <p:nvPr>
            <p:ph type="body" sz="half" idx="1" hasCustomPrompt="1"/>
          </p:nvPr>
        </p:nvSpPr>
        <p:spPr>
          <a:xfrm>
            <a:off x="698500" y="3035300"/>
            <a:ext cx="5105400" cy="6019800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4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Live Video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lide Subtitle"/>
          <p:cNvSpPr txBox="1"/>
          <p:nvPr>
            <p:ph type="body" sz="quarter" idx="21" hasCustomPrompt="1"/>
          </p:nvPr>
        </p:nvSpPr>
        <p:spPr>
          <a:xfrm>
            <a:off x="698500" y="1447800"/>
            <a:ext cx="11607800" cy="673100"/>
          </a:xfrm>
          <a:prstGeom prst="rect">
            <a:avLst/>
          </a:prstGeom>
        </p:spPr>
        <p:txBody>
          <a:bodyPr/>
          <a:lstStyle>
            <a:lvl1pPr marL="0" indent="0" defTabSz="254000">
              <a:spcBef>
                <a:spcPts val="0"/>
              </a:spcBef>
              <a:buSzTx/>
              <a:buNone/>
              <a:defRPr sz="3200">
                <a:latin typeface="+mn-lt"/>
                <a:ea typeface="+mn-ea"/>
                <a:cs typeface="+mn-cs"/>
                <a:sym typeface="Produkt Extralight"/>
              </a:defRPr>
            </a:lvl1pPr>
          </a:lstStyle>
          <a:p>
            <a:pPr/>
            <a:r>
              <a:t>Slide Subtitle</a:t>
            </a:r>
          </a:p>
        </p:txBody>
      </p:sp>
      <p:sp>
        <p:nvSpPr>
          <p:cNvPr id="72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73" name="Textebene 1…"/>
          <p:cNvSpPr txBox="1"/>
          <p:nvPr>
            <p:ph type="body" sz="half" idx="1" hasCustomPrompt="1"/>
          </p:nvPr>
        </p:nvSpPr>
        <p:spPr>
          <a:xfrm>
            <a:off x="698500" y="3035006"/>
            <a:ext cx="5105400" cy="6019801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74" name="Foliennummer"/>
          <p:cNvSpPr txBox="1"/>
          <p:nvPr>
            <p:ph type="sldNum" sz="quarter" idx="2"/>
          </p:nvPr>
        </p:nvSpPr>
        <p:spPr>
          <a:xfrm>
            <a:off x="12509499" y="8750299"/>
            <a:ext cx="292609" cy="315850"/>
          </a:xfrm>
          <a:prstGeom prst="rect">
            <a:avLst/>
          </a:prstGeom>
        </p:spPr>
        <p:txBody>
          <a:bodyPr wrap="none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Live Video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lide Subtitle"/>
          <p:cNvSpPr txBox="1"/>
          <p:nvPr>
            <p:ph type="body" sz="quarter" idx="21" hasCustomPrompt="1"/>
          </p:nvPr>
        </p:nvSpPr>
        <p:spPr>
          <a:xfrm>
            <a:off x="698500" y="1447800"/>
            <a:ext cx="5105400" cy="674779"/>
          </a:xfrm>
          <a:prstGeom prst="rect">
            <a:avLst/>
          </a:prstGeom>
        </p:spPr>
        <p:txBody>
          <a:bodyPr/>
          <a:lstStyle>
            <a:lvl1pPr marL="0" indent="0" defTabSz="254000">
              <a:spcBef>
                <a:spcPts val="0"/>
              </a:spcBef>
              <a:buSzTx/>
              <a:buNone/>
              <a:defRPr sz="3200">
                <a:latin typeface="+mn-lt"/>
                <a:ea typeface="+mn-ea"/>
                <a:cs typeface="+mn-cs"/>
                <a:sym typeface="Produkt Extralight"/>
              </a:defRPr>
            </a:lvl1pPr>
          </a:lstStyle>
          <a:p>
            <a:pPr/>
            <a:r>
              <a:t>Slide Subtitle</a:t>
            </a:r>
          </a:p>
        </p:txBody>
      </p:sp>
      <p:sp>
        <p:nvSpPr>
          <p:cNvPr id="82" name="Slide Title"/>
          <p:cNvSpPr txBox="1"/>
          <p:nvPr>
            <p:ph type="title" hasCustomPrompt="1"/>
          </p:nvPr>
        </p:nvSpPr>
        <p:spPr>
          <a:xfrm>
            <a:off x="698500" y="381000"/>
            <a:ext cx="5105400" cy="1145851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83" name="Textebene 1…"/>
          <p:cNvSpPr txBox="1"/>
          <p:nvPr>
            <p:ph type="body" sz="half" idx="1" hasCustomPrompt="1"/>
          </p:nvPr>
        </p:nvSpPr>
        <p:spPr>
          <a:xfrm>
            <a:off x="698500" y="3034319"/>
            <a:ext cx="5105400" cy="6019801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84" name="Foliennummer"/>
          <p:cNvSpPr txBox="1"/>
          <p:nvPr>
            <p:ph type="sldNum" sz="quarter" idx="2"/>
          </p:nvPr>
        </p:nvSpPr>
        <p:spPr>
          <a:xfrm>
            <a:off x="12509499" y="8750299"/>
            <a:ext cx="292609" cy="315850"/>
          </a:xfrm>
          <a:prstGeom prst="rect">
            <a:avLst/>
          </a:prstGeom>
        </p:spPr>
        <p:txBody>
          <a:bodyPr wrap="none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ection Title"/>
          <p:cNvSpPr txBox="1"/>
          <p:nvPr>
            <p:ph type="title" hasCustomPrompt="1"/>
          </p:nvPr>
        </p:nvSpPr>
        <p:spPr>
          <a:xfrm>
            <a:off x="698500" y="3124200"/>
            <a:ext cx="11607800" cy="3302000"/>
          </a:xfrm>
          <a:prstGeom prst="rect">
            <a:avLst/>
          </a:prstGeom>
        </p:spPr>
        <p:txBody>
          <a:bodyPr anchor="ctr"/>
          <a:lstStyle>
            <a:lvl1pPr defTabSz="355600">
              <a:defRPr spc="-84" sz="8400"/>
            </a:lvl1pPr>
          </a:lstStyle>
          <a:p>
            <a:pPr/>
            <a:r>
              <a:t>Section Title</a:t>
            </a:r>
          </a:p>
        </p:txBody>
      </p:sp>
      <p:sp>
        <p:nvSpPr>
          <p:cNvPr id="92" name="Foliennummer"/>
          <p:cNvSpPr txBox="1"/>
          <p:nvPr>
            <p:ph type="sldNum" sz="quarter" idx="2"/>
          </p:nvPr>
        </p:nvSpPr>
        <p:spPr>
          <a:xfrm>
            <a:off x="12509499" y="8750299"/>
            <a:ext cx="292609" cy="315850"/>
          </a:xfrm>
          <a:prstGeom prst="rect">
            <a:avLst/>
          </a:prstGeom>
        </p:spPr>
        <p:txBody>
          <a:bodyPr wrap="none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Relationship Id="rId19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19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/>
          <p:nvPr>
            <p:ph type="title" hasCustomPrompt="1"/>
          </p:nvPr>
        </p:nvSpPr>
        <p:spPr>
          <a:xfrm>
            <a:off x="698500" y="381000"/>
            <a:ext cx="11607800" cy="114300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Title</a:t>
            </a:r>
          </a:p>
        </p:txBody>
      </p:sp>
      <p:sp>
        <p:nvSpPr>
          <p:cNvPr id="3" name="Textebene 1…"/>
          <p:cNvSpPr txBox="1"/>
          <p:nvPr>
            <p:ph type="body" idx="1" hasCustomPrompt="1"/>
          </p:nvPr>
        </p:nvSpPr>
        <p:spPr>
          <a:xfrm>
            <a:off x="698500" y="3035300"/>
            <a:ext cx="11607800" cy="601980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Foliennummer"/>
          <p:cNvSpPr txBox="1"/>
          <p:nvPr>
            <p:ph type="sldNum" sz="quarter" idx="2"/>
          </p:nvPr>
        </p:nvSpPr>
        <p:spPr>
          <a:xfrm>
            <a:off x="12509500" y="8750299"/>
            <a:ext cx="292100" cy="315850"/>
          </a:xfrm>
          <a:prstGeom prst="rect">
            <a:avLst/>
          </a:prstGeom>
          <a:ln w="3175">
            <a:miter lim="400000"/>
          </a:ln>
        </p:spPr>
        <p:txBody>
          <a:bodyPr lIns="50800" tIns="50800" rIns="50800" bIns="50800" anchor="b">
            <a:spAutoFit/>
          </a:bodyPr>
          <a:lstStyle>
            <a:lvl1pPr algn="r" defTabSz="584200">
              <a:spcBef>
                <a:spcPts val="0"/>
              </a:spcBef>
              <a:defRPr sz="1300"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</p:sldLayoutIdLst>
  <p:transition xmlns:p14="http://schemas.microsoft.com/office/powerpoint/2010/main" spd="med" advClick="1"/>
  <p:txStyles>
    <p:titleStyle>
      <a:lvl1pPr marL="0" marR="0" indent="0" algn="l" defTabSz="2540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59" strike="noStrike" sz="6000" u="none">
          <a:solidFill>
            <a:schemeClr val="accent1">
              <a:satOff val="-9155"/>
              <a:lumOff val="-32673"/>
            </a:schemeClr>
          </a:solidFill>
          <a:uFillTx/>
          <a:latin typeface="+mn-lt"/>
          <a:ea typeface="+mn-ea"/>
          <a:cs typeface="+mn-cs"/>
          <a:sym typeface="Produkt Extralight"/>
        </a:defRPr>
      </a:lvl1pPr>
      <a:lvl2pPr marL="0" marR="0" indent="317500" algn="l" defTabSz="2540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59" strike="noStrike" sz="6000" u="none">
          <a:solidFill>
            <a:schemeClr val="accent1">
              <a:satOff val="-9155"/>
              <a:lumOff val="-32673"/>
            </a:schemeClr>
          </a:solidFill>
          <a:uFillTx/>
          <a:latin typeface="+mn-lt"/>
          <a:ea typeface="+mn-ea"/>
          <a:cs typeface="+mn-cs"/>
          <a:sym typeface="Produkt Extralight"/>
        </a:defRPr>
      </a:lvl2pPr>
      <a:lvl3pPr marL="0" marR="0" indent="635000" algn="l" defTabSz="2540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59" strike="noStrike" sz="6000" u="none">
          <a:solidFill>
            <a:schemeClr val="accent1">
              <a:satOff val="-9155"/>
              <a:lumOff val="-32673"/>
            </a:schemeClr>
          </a:solidFill>
          <a:uFillTx/>
          <a:latin typeface="+mn-lt"/>
          <a:ea typeface="+mn-ea"/>
          <a:cs typeface="+mn-cs"/>
          <a:sym typeface="Produkt Extralight"/>
        </a:defRPr>
      </a:lvl3pPr>
      <a:lvl4pPr marL="0" marR="0" indent="952500" algn="l" defTabSz="2540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59" strike="noStrike" sz="6000" u="none">
          <a:solidFill>
            <a:schemeClr val="accent1">
              <a:satOff val="-9155"/>
              <a:lumOff val="-32673"/>
            </a:schemeClr>
          </a:solidFill>
          <a:uFillTx/>
          <a:latin typeface="+mn-lt"/>
          <a:ea typeface="+mn-ea"/>
          <a:cs typeface="+mn-cs"/>
          <a:sym typeface="Produkt Extralight"/>
        </a:defRPr>
      </a:lvl4pPr>
      <a:lvl5pPr marL="0" marR="0" indent="1270000" algn="l" defTabSz="2540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59" strike="noStrike" sz="6000" u="none">
          <a:solidFill>
            <a:schemeClr val="accent1">
              <a:satOff val="-9155"/>
              <a:lumOff val="-32673"/>
            </a:schemeClr>
          </a:solidFill>
          <a:uFillTx/>
          <a:latin typeface="+mn-lt"/>
          <a:ea typeface="+mn-ea"/>
          <a:cs typeface="+mn-cs"/>
          <a:sym typeface="Produkt Extralight"/>
        </a:defRPr>
      </a:lvl5pPr>
      <a:lvl6pPr marL="0" marR="0" indent="1587500" algn="l" defTabSz="2540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59" strike="noStrike" sz="6000" u="none">
          <a:solidFill>
            <a:schemeClr val="accent1">
              <a:satOff val="-9155"/>
              <a:lumOff val="-32673"/>
            </a:schemeClr>
          </a:solidFill>
          <a:uFillTx/>
          <a:latin typeface="+mn-lt"/>
          <a:ea typeface="+mn-ea"/>
          <a:cs typeface="+mn-cs"/>
          <a:sym typeface="Produkt Extralight"/>
        </a:defRPr>
      </a:lvl6pPr>
      <a:lvl7pPr marL="0" marR="0" indent="1905000" algn="l" defTabSz="2540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59" strike="noStrike" sz="6000" u="none">
          <a:solidFill>
            <a:schemeClr val="accent1">
              <a:satOff val="-9155"/>
              <a:lumOff val="-32673"/>
            </a:schemeClr>
          </a:solidFill>
          <a:uFillTx/>
          <a:latin typeface="+mn-lt"/>
          <a:ea typeface="+mn-ea"/>
          <a:cs typeface="+mn-cs"/>
          <a:sym typeface="Produkt Extralight"/>
        </a:defRPr>
      </a:lvl7pPr>
      <a:lvl8pPr marL="0" marR="0" indent="2222500" algn="l" defTabSz="2540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59" strike="noStrike" sz="6000" u="none">
          <a:solidFill>
            <a:schemeClr val="accent1">
              <a:satOff val="-9155"/>
              <a:lumOff val="-32673"/>
            </a:schemeClr>
          </a:solidFill>
          <a:uFillTx/>
          <a:latin typeface="+mn-lt"/>
          <a:ea typeface="+mn-ea"/>
          <a:cs typeface="+mn-cs"/>
          <a:sym typeface="Produkt Extralight"/>
        </a:defRPr>
      </a:lvl8pPr>
      <a:lvl9pPr marL="0" marR="0" indent="2540000" algn="l" defTabSz="2540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59" strike="noStrike" sz="6000" u="none">
          <a:solidFill>
            <a:schemeClr val="accent1">
              <a:satOff val="-9155"/>
              <a:lumOff val="-32673"/>
            </a:schemeClr>
          </a:solidFill>
          <a:uFillTx/>
          <a:latin typeface="+mn-lt"/>
          <a:ea typeface="+mn-ea"/>
          <a:cs typeface="+mn-cs"/>
          <a:sym typeface="Produkt Extralight"/>
        </a:defRPr>
      </a:lvl9pPr>
    </p:titleStyle>
    <p:bodyStyle>
      <a:lvl1pPr marL="317500" marR="0" indent="-317500" algn="l" defTabSz="252871" rtl="0" latinLnBrk="0">
        <a:lnSpc>
          <a:spcPct val="100000"/>
        </a:lnSpc>
        <a:spcBef>
          <a:spcPts val="33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800" u="none">
          <a:solidFill>
            <a:schemeClr val="accent1">
              <a:satOff val="-9155"/>
              <a:lumOff val="-32673"/>
            </a:schemeClr>
          </a:solidFill>
          <a:uFillTx/>
          <a:latin typeface="Graphik Light"/>
          <a:ea typeface="Graphik Light"/>
          <a:cs typeface="Graphik Light"/>
          <a:sym typeface="Graphik Light"/>
        </a:defRPr>
      </a:lvl1pPr>
      <a:lvl2pPr marL="637539" marR="0" indent="-320039" algn="l" defTabSz="252871" rtl="0" latinLnBrk="0">
        <a:lnSpc>
          <a:spcPct val="100000"/>
        </a:lnSpc>
        <a:spcBef>
          <a:spcPts val="33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800" u="none">
          <a:solidFill>
            <a:schemeClr val="accent1">
              <a:satOff val="-9155"/>
              <a:lumOff val="-32673"/>
            </a:schemeClr>
          </a:solidFill>
          <a:uFillTx/>
          <a:latin typeface="Graphik Light"/>
          <a:ea typeface="Graphik Light"/>
          <a:cs typeface="Graphik Light"/>
          <a:sym typeface="Graphik Light"/>
        </a:defRPr>
      </a:lvl2pPr>
      <a:lvl3pPr marL="955039" marR="0" indent="-320039" algn="l" defTabSz="252871" rtl="0" latinLnBrk="0">
        <a:lnSpc>
          <a:spcPct val="100000"/>
        </a:lnSpc>
        <a:spcBef>
          <a:spcPts val="33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800" u="none">
          <a:solidFill>
            <a:schemeClr val="accent1">
              <a:satOff val="-9155"/>
              <a:lumOff val="-32673"/>
            </a:schemeClr>
          </a:solidFill>
          <a:uFillTx/>
          <a:latin typeface="Graphik Light"/>
          <a:ea typeface="Graphik Light"/>
          <a:cs typeface="Graphik Light"/>
          <a:sym typeface="Graphik Light"/>
        </a:defRPr>
      </a:lvl3pPr>
      <a:lvl4pPr marL="1272539" marR="0" indent="-320039" algn="l" defTabSz="252871" rtl="0" latinLnBrk="0">
        <a:lnSpc>
          <a:spcPct val="100000"/>
        </a:lnSpc>
        <a:spcBef>
          <a:spcPts val="33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800" u="none">
          <a:solidFill>
            <a:schemeClr val="accent1">
              <a:satOff val="-9155"/>
              <a:lumOff val="-32673"/>
            </a:schemeClr>
          </a:solidFill>
          <a:uFillTx/>
          <a:latin typeface="Graphik Light"/>
          <a:ea typeface="Graphik Light"/>
          <a:cs typeface="Graphik Light"/>
          <a:sym typeface="Graphik Light"/>
        </a:defRPr>
      </a:lvl4pPr>
      <a:lvl5pPr marL="1590039" marR="0" indent="-320039" algn="l" defTabSz="252871" rtl="0" latinLnBrk="0">
        <a:lnSpc>
          <a:spcPct val="100000"/>
        </a:lnSpc>
        <a:spcBef>
          <a:spcPts val="33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800" u="none">
          <a:solidFill>
            <a:schemeClr val="accent1">
              <a:satOff val="-9155"/>
              <a:lumOff val="-32673"/>
            </a:schemeClr>
          </a:solidFill>
          <a:uFillTx/>
          <a:latin typeface="Graphik Light"/>
          <a:ea typeface="Graphik Light"/>
          <a:cs typeface="Graphik Light"/>
          <a:sym typeface="Graphik Light"/>
        </a:defRPr>
      </a:lvl5pPr>
      <a:lvl6pPr marL="1907539" marR="0" indent="-320039" algn="l" defTabSz="252871" rtl="0" latinLnBrk="0">
        <a:lnSpc>
          <a:spcPct val="100000"/>
        </a:lnSpc>
        <a:spcBef>
          <a:spcPts val="33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800" u="none">
          <a:solidFill>
            <a:schemeClr val="accent1">
              <a:satOff val="-9155"/>
              <a:lumOff val="-32673"/>
            </a:schemeClr>
          </a:solidFill>
          <a:uFillTx/>
          <a:latin typeface="Graphik Light"/>
          <a:ea typeface="Graphik Light"/>
          <a:cs typeface="Graphik Light"/>
          <a:sym typeface="Graphik Light"/>
        </a:defRPr>
      </a:lvl6pPr>
      <a:lvl7pPr marL="2225039" marR="0" indent="-320039" algn="l" defTabSz="252871" rtl="0" latinLnBrk="0">
        <a:lnSpc>
          <a:spcPct val="100000"/>
        </a:lnSpc>
        <a:spcBef>
          <a:spcPts val="33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800" u="none">
          <a:solidFill>
            <a:schemeClr val="accent1">
              <a:satOff val="-9155"/>
              <a:lumOff val="-32673"/>
            </a:schemeClr>
          </a:solidFill>
          <a:uFillTx/>
          <a:latin typeface="Graphik Light"/>
          <a:ea typeface="Graphik Light"/>
          <a:cs typeface="Graphik Light"/>
          <a:sym typeface="Graphik Light"/>
        </a:defRPr>
      </a:lvl7pPr>
      <a:lvl8pPr marL="2542539" marR="0" indent="-320039" algn="l" defTabSz="252871" rtl="0" latinLnBrk="0">
        <a:lnSpc>
          <a:spcPct val="100000"/>
        </a:lnSpc>
        <a:spcBef>
          <a:spcPts val="33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800" u="none">
          <a:solidFill>
            <a:schemeClr val="accent1">
              <a:satOff val="-9155"/>
              <a:lumOff val="-32673"/>
            </a:schemeClr>
          </a:solidFill>
          <a:uFillTx/>
          <a:latin typeface="Graphik Light"/>
          <a:ea typeface="Graphik Light"/>
          <a:cs typeface="Graphik Light"/>
          <a:sym typeface="Graphik Light"/>
        </a:defRPr>
      </a:lvl8pPr>
      <a:lvl9pPr marL="2860039" marR="0" indent="-320039" algn="l" defTabSz="252871" rtl="0" latinLnBrk="0">
        <a:lnSpc>
          <a:spcPct val="100000"/>
        </a:lnSpc>
        <a:spcBef>
          <a:spcPts val="33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800" u="none">
          <a:solidFill>
            <a:schemeClr val="accent1">
              <a:satOff val="-9155"/>
              <a:lumOff val="-32673"/>
            </a:schemeClr>
          </a:solidFill>
          <a:uFillTx/>
          <a:latin typeface="Graphik Light"/>
          <a:ea typeface="Graphik Light"/>
          <a:cs typeface="Graphik Light"/>
          <a:sym typeface="Graphik Light"/>
        </a:defRPr>
      </a:lvl9pPr>
    </p:bodyStyle>
    <p:otherStyle>
      <a:lvl1pPr marL="0" marR="0" indent="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3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1pPr>
      <a:lvl2pPr marL="0" marR="0" indent="3175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3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2pPr>
      <a:lvl3pPr marL="0" marR="0" indent="6350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3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3pPr>
      <a:lvl4pPr marL="0" marR="0" indent="9525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3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4pPr>
      <a:lvl5pPr marL="0" marR="0" indent="12700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3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5pPr>
      <a:lvl6pPr marL="0" marR="0" indent="15875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3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6pPr>
      <a:lvl7pPr marL="0" marR="0" indent="19050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3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7pPr>
      <a:lvl8pPr marL="0" marR="0" indent="22225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3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8pPr>
      <a:lvl9pPr marL="0" marR="0" indent="25400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3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9.png"/><Relationship Id="rId9" Type="http://schemas.openxmlformats.org/officeDocument/2006/relationships/image" Target="../media/image10.png"/><Relationship Id="rId10" Type="http://schemas.openxmlformats.org/officeDocument/2006/relationships/image" Target="../media/image11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7.png"/><Relationship Id="rId3" Type="http://schemas.openxmlformats.org/officeDocument/2006/relationships/image" Target="../media/image1.jpe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7.png"/><Relationship Id="rId3" Type="http://schemas.openxmlformats.org/officeDocument/2006/relationships/image" Target="../media/image2.jpe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7.png"/><Relationship Id="rId3" Type="http://schemas.openxmlformats.org/officeDocument/2006/relationships/image" Target="../media/image3.jpe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Relationship Id="rId3" Type="http://schemas.openxmlformats.org/officeDocument/2006/relationships/image" Target="../media/image17.png"/><Relationship Id="rId4" Type="http://schemas.openxmlformats.org/officeDocument/2006/relationships/image" Target="../media/image4.jpe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7" Type="http://schemas.openxmlformats.org/officeDocument/2006/relationships/image" Target="../media/image32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Relationship Id="rId3" Type="http://schemas.openxmlformats.org/officeDocument/2006/relationships/image" Target="../media/image17.png"/><Relationship Id="rId4" Type="http://schemas.openxmlformats.org/officeDocument/2006/relationships/image" Target="../media/image11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Relationship Id="rId3" Type="http://schemas.openxmlformats.org/officeDocument/2006/relationships/image" Target="../media/image11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.png"/><Relationship Id="rId3" Type="http://schemas.openxmlformats.org/officeDocument/2006/relationships/image" Target="../media/image18.png"/><Relationship Id="rId4" Type="http://schemas.openxmlformats.org/officeDocument/2006/relationships/image" Target="../media/image19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7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.png"/><Relationship Id="rId3" Type="http://schemas.openxmlformats.org/officeDocument/2006/relationships/image" Target="../media/image17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.png"/><Relationship Id="rId3" Type="http://schemas.openxmlformats.org/officeDocument/2006/relationships/image" Target="../media/image17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7.png"/><Relationship Id="rId3" Type="http://schemas.openxmlformats.org/officeDocument/2006/relationships/image" Target="../media/image28.png"/><Relationship Id="rId4" Type="http://schemas.openxmlformats.org/officeDocument/2006/relationships/video" Target="../media/media1.mp4"/><Relationship Id="rId5" Type="http://schemas.microsoft.com/office/2007/relationships/media" Target="../media/media1.mp4"/><Relationship Id="rId6" Type="http://schemas.openxmlformats.org/officeDocument/2006/relationships/image" Target="../media/image29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Rechteck"/>
          <p:cNvSpPr/>
          <p:nvPr/>
        </p:nvSpPr>
        <p:spPr>
          <a:xfrm>
            <a:off x="-308476" y="529"/>
            <a:ext cx="13102033" cy="9753601"/>
          </a:xfrm>
          <a:prstGeom prst="rect">
            <a:avLst/>
          </a:prstGeom>
          <a:solidFill>
            <a:srgbClr val="32163B"/>
          </a:solidFill>
          <a:ln w="3175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sz="3200">
                <a:solidFill>
                  <a:srgbClr val="D84942"/>
                </a:solidFill>
              </a:defRPr>
            </a:pPr>
          </a:p>
        </p:txBody>
      </p:sp>
      <p:sp>
        <p:nvSpPr>
          <p:cNvPr id="198" name="Finding Tomorrow's Unicorns Today"/>
          <p:cNvSpPr txBox="1"/>
          <p:nvPr>
            <p:ph type="subTitle" sz="quarter" idx="1"/>
          </p:nvPr>
        </p:nvSpPr>
        <p:spPr>
          <a:xfrm>
            <a:off x="698500" y="6803261"/>
            <a:ext cx="11607800" cy="14478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B8258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Finding Tomorrow's Unicorns Today</a:t>
            </a:r>
          </a:p>
        </p:txBody>
      </p:sp>
      <p:sp>
        <p:nvSpPr>
          <p:cNvPr id="199" name="UNI-CORN"/>
          <p:cNvSpPr txBox="1"/>
          <p:nvPr>
            <p:ph type="ctrTitle"/>
          </p:nvPr>
        </p:nvSpPr>
        <p:spPr>
          <a:xfrm>
            <a:off x="630766" y="7095239"/>
            <a:ext cx="11607801" cy="156077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B8258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UNI-CORN</a:t>
            </a:r>
          </a:p>
        </p:txBody>
      </p:sp>
      <p:grpSp>
        <p:nvGrpSpPr>
          <p:cNvPr id="202" name="Kreis"/>
          <p:cNvGrpSpPr/>
          <p:nvPr/>
        </p:nvGrpSpPr>
        <p:grpSpPr>
          <a:xfrm>
            <a:off x="7147918" y="-889001"/>
            <a:ext cx="11531601" cy="11531601"/>
            <a:chOff x="0" y="0"/>
            <a:chExt cx="11531600" cy="11531600"/>
          </a:xfrm>
        </p:grpSpPr>
        <p:sp>
          <p:nvSpPr>
            <p:cNvPr id="201" name="Kreis"/>
            <p:cNvSpPr/>
            <p:nvPr/>
          </p:nvSpPr>
          <p:spPr>
            <a:xfrm>
              <a:off x="50800" y="50800"/>
              <a:ext cx="11430001" cy="11430001"/>
            </a:xfrm>
            <a:prstGeom prst="ellipse">
              <a:avLst/>
            </a:prstGeom>
            <a:solidFill>
              <a:srgbClr val="CB8258"/>
            </a:solidFill>
            <a:ln>
              <a:noFill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7022">
                <a:spcBef>
                  <a:spcPts val="0"/>
                </a:spcBef>
                <a:defRPr sz="2200">
                  <a:solidFill>
                    <a:srgbClr val="000000"/>
                  </a:solidFill>
                </a:defRPr>
              </a:pPr>
            </a:p>
          </p:txBody>
        </p:sp>
        <p:pic>
          <p:nvPicPr>
            <p:cNvPr id="200" name="Kreis Kreis" descr="Kreis Kreis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1" y="-1"/>
              <a:ext cx="11531601" cy="11531601"/>
            </a:xfrm>
            <a:prstGeom prst="rect">
              <a:avLst/>
            </a:prstGeom>
            <a:effectLst/>
          </p:spPr>
        </p:pic>
      </p:grpSp>
      <p:grpSp>
        <p:nvGrpSpPr>
          <p:cNvPr id="205" name="Kreis"/>
          <p:cNvGrpSpPr/>
          <p:nvPr/>
        </p:nvGrpSpPr>
        <p:grpSpPr>
          <a:xfrm>
            <a:off x="7782918" y="-127001"/>
            <a:ext cx="10261601" cy="10261601"/>
            <a:chOff x="0" y="0"/>
            <a:chExt cx="10261600" cy="10261600"/>
          </a:xfrm>
        </p:grpSpPr>
        <p:sp>
          <p:nvSpPr>
            <p:cNvPr id="204" name="Kreis"/>
            <p:cNvSpPr/>
            <p:nvPr/>
          </p:nvSpPr>
          <p:spPr>
            <a:xfrm>
              <a:off x="50800" y="50799"/>
              <a:ext cx="10160000" cy="10160001"/>
            </a:xfrm>
            <a:prstGeom prst="ellipse">
              <a:avLst/>
            </a:prstGeom>
            <a:solidFill>
              <a:srgbClr val="32163B"/>
            </a:solidFill>
            <a:ln>
              <a:noFill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7022">
                <a:spcBef>
                  <a:spcPts val="0"/>
                </a:spcBef>
                <a:defRPr sz="2200">
                  <a:solidFill>
                    <a:srgbClr val="32163B"/>
                  </a:solidFill>
                </a:defRPr>
              </a:pPr>
            </a:p>
          </p:txBody>
        </p:sp>
        <p:pic>
          <p:nvPicPr>
            <p:cNvPr id="203" name="Kreis Kreis" descr="Kreis Kreis"/>
            <p:cNvPicPr>
              <a:picLocks noChangeAspect="0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-1"/>
              <a:ext cx="10261600" cy="10261601"/>
            </a:xfrm>
            <a:prstGeom prst="rect">
              <a:avLst/>
            </a:prstGeom>
            <a:effectLst/>
          </p:spPr>
        </p:pic>
      </p:grpSp>
      <p:grpSp>
        <p:nvGrpSpPr>
          <p:cNvPr id="208" name="Kreis"/>
          <p:cNvGrpSpPr/>
          <p:nvPr/>
        </p:nvGrpSpPr>
        <p:grpSpPr>
          <a:xfrm>
            <a:off x="9052918" y="1142999"/>
            <a:ext cx="7721601" cy="7721601"/>
            <a:chOff x="0" y="0"/>
            <a:chExt cx="7721600" cy="7721600"/>
          </a:xfrm>
        </p:grpSpPr>
        <p:sp>
          <p:nvSpPr>
            <p:cNvPr id="207" name="Kreis"/>
            <p:cNvSpPr/>
            <p:nvPr/>
          </p:nvSpPr>
          <p:spPr>
            <a:xfrm>
              <a:off x="50800" y="50800"/>
              <a:ext cx="7620000" cy="7620000"/>
            </a:xfrm>
            <a:prstGeom prst="ellipse">
              <a:avLst/>
            </a:prstGeom>
            <a:solidFill>
              <a:srgbClr val="CB8258"/>
            </a:solidFill>
            <a:ln>
              <a:noFill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7022">
                <a:spcBef>
                  <a:spcPts val="0"/>
                </a:spcBef>
                <a:defRPr sz="2200">
                  <a:solidFill>
                    <a:srgbClr val="000000"/>
                  </a:solidFill>
                </a:defRPr>
              </a:pPr>
            </a:p>
          </p:txBody>
        </p:sp>
        <p:pic>
          <p:nvPicPr>
            <p:cNvPr id="206" name="Kreis Kreis" descr="Kreis Kreis"/>
            <p:cNvPicPr>
              <a:picLocks noChangeAspect="0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-1" y="-1"/>
              <a:ext cx="7721601" cy="7721601"/>
            </a:xfrm>
            <a:prstGeom prst="rect">
              <a:avLst/>
            </a:prstGeom>
            <a:effectLst/>
          </p:spPr>
        </p:pic>
      </p:grpSp>
      <p:grpSp>
        <p:nvGrpSpPr>
          <p:cNvPr id="211" name="Kreis"/>
          <p:cNvGrpSpPr/>
          <p:nvPr/>
        </p:nvGrpSpPr>
        <p:grpSpPr>
          <a:xfrm>
            <a:off x="9687918" y="1778000"/>
            <a:ext cx="6451601" cy="6451601"/>
            <a:chOff x="0" y="0"/>
            <a:chExt cx="6451600" cy="6451600"/>
          </a:xfrm>
        </p:grpSpPr>
        <p:sp>
          <p:nvSpPr>
            <p:cNvPr id="210" name="Kreis"/>
            <p:cNvSpPr/>
            <p:nvPr/>
          </p:nvSpPr>
          <p:spPr>
            <a:xfrm>
              <a:off x="50800" y="50800"/>
              <a:ext cx="6350000" cy="6350001"/>
            </a:xfrm>
            <a:prstGeom prst="ellipse">
              <a:avLst/>
            </a:prstGeom>
            <a:solidFill>
              <a:srgbClr val="32163B"/>
            </a:solidFill>
            <a:ln>
              <a:noFill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7022">
                <a:spcBef>
                  <a:spcPts val="0"/>
                </a:spcBef>
                <a:defRPr sz="2200">
                  <a:solidFill>
                    <a:srgbClr val="32163B"/>
                  </a:solidFill>
                </a:defRPr>
              </a:pPr>
            </a:p>
          </p:txBody>
        </p:sp>
        <p:pic>
          <p:nvPicPr>
            <p:cNvPr id="209" name="Kreis Kreis" descr="Kreis Kreis"/>
            <p:cNvPicPr>
              <a:picLocks noChangeAspect="0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0" y="0"/>
              <a:ext cx="6451601" cy="6451601"/>
            </a:xfrm>
            <a:prstGeom prst="rect">
              <a:avLst/>
            </a:prstGeom>
            <a:effectLst/>
          </p:spPr>
        </p:pic>
      </p:grpSp>
      <p:grpSp>
        <p:nvGrpSpPr>
          <p:cNvPr id="214" name="Kreis"/>
          <p:cNvGrpSpPr/>
          <p:nvPr/>
        </p:nvGrpSpPr>
        <p:grpSpPr>
          <a:xfrm>
            <a:off x="10957918" y="3047999"/>
            <a:ext cx="3911601" cy="3911601"/>
            <a:chOff x="0" y="0"/>
            <a:chExt cx="3911600" cy="3911600"/>
          </a:xfrm>
        </p:grpSpPr>
        <p:sp>
          <p:nvSpPr>
            <p:cNvPr id="213" name="Kreis"/>
            <p:cNvSpPr/>
            <p:nvPr/>
          </p:nvSpPr>
          <p:spPr>
            <a:xfrm>
              <a:off x="50800" y="50800"/>
              <a:ext cx="3810000" cy="3810000"/>
            </a:xfrm>
            <a:prstGeom prst="ellipse">
              <a:avLst/>
            </a:prstGeom>
            <a:solidFill>
              <a:srgbClr val="CB8258"/>
            </a:solidFill>
            <a:ln>
              <a:noFill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7022">
                <a:spcBef>
                  <a:spcPts val="0"/>
                </a:spcBef>
                <a:defRPr sz="2200">
                  <a:solidFill>
                    <a:srgbClr val="000000"/>
                  </a:solidFill>
                </a:defRPr>
              </a:pPr>
            </a:p>
          </p:txBody>
        </p:sp>
        <p:pic>
          <p:nvPicPr>
            <p:cNvPr id="212" name="Kreis Kreis" descr="Kreis Kreis"/>
            <p:cNvPicPr>
              <a:picLocks noChangeAspect="0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-1" y="-1"/>
              <a:ext cx="3911601" cy="3911601"/>
            </a:xfrm>
            <a:prstGeom prst="rect">
              <a:avLst/>
            </a:prstGeom>
            <a:effectLst/>
          </p:spPr>
        </p:pic>
      </p:grpSp>
      <p:grpSp>
        <p:nvGrpSpPr>
          <p:cNvPr id="217" name="Kreis"/>
          <p:cNvGrpSpPr/>
          <p:nvPr/>
        </p:nvGrpSpPr>
        <p:grpSpPr>
          <a:xfrm>
            <a:off x="11592918" y="3682999"/>
            <a:ext cx="2641601" cy="2641601"/>
            <a:chOff x="0" y="0"/>
            <a:chExt cx="2641600" cy="2641600"/>
          </a:xfrm>
        </p:grpSpPr>
        <p:sp>
          <p:nvSpPr>
            <p:cNvPr id="216" name="Kreis"/>
            <p:cNvSpPr/>
            <p:nvPr/>
          </p:nvSpPr>
          <p:spPr>
            <a:xfrm>
              <a:off x="50800" y="50800"/>
              <a:ext cx="2540000" cy="2540001"/>
            </a:xfrm>
            <a:prstGeom prst="ellipse">
              <a:avLst/>
            </a:prstGeom>
            <a:solidFill>
              <a:srgbClr val="32163B"/>
            </a:solidFill>
            <a:ln>
              <a:noFill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7022">
                <a:spcBef>
                  <a:spcPts val="0"/>
                </a:spcBef>
                <a:defRPr sz="2200">
                  <a:solidFill>
                    <a:srgbClr val="32163B"/>
                  </a:solidFill>
                </a:defRPr>
              </a:pPr>
            </a:p>
          </p:txBody>
        </p:sp>
        <p:pic>
          <p:nvPicPr>
            <p:cNvPr id="215" name="Kreis Kreis" descr="Kreis Kreis"/>
            <p:cNvPicPr>
              <a:picLocks noChangeAspect="0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0" y="0"/>
              <a:ext cx="2641600" cy="2641601"/>
            </a:xfrm>
            <a:prstGeom prst="rect">
              <a:avLst/>
            </a:prstGeom>
            <a:effectLst/>
          </p:spPr>
        </p:pic>
      </p:grpSp>
      <p:grpSp>
        <p:nvGrpSpPr>
          <p:cNvPr id="220" name="Kreis"/>
          <p:cNvGrpSpPr/>
          <p:nvPr/>
        </p:nvGrpSpPr>
        <p:grpSpPr>
          <a:xfrm>
            <a:off x="12545418" y="4635500"/>
            <a:ext cx="736601" cy="736600"/>
            <a:chOff x="0" y="0"/>
            <a:chExt cx="736600" cy="736600"/>
          </a:xfrm>
        </p:grpSpPr>
        <p:sp>
          <p:nvSpPr>
            <p:cNvPr id="219" name="Kreis"/>
            <p:cNvSpPr/>
            <p:nvPr/>
          </p:nvSpPr>
          <p:spPr>
            <a:xfrm>
              <a:off x="50800" y="50800"/>
              <a:ext cx="635000" cy="635000"/>
            </a:xfrm>
            <a:prstGeom prst="ellipse">
              <a:avLst/>
            </a:prstGeom>
            <a:solidFill>
              <a:srgbClr val="CB8258"/>
            </a:solidFill>
            <a:ln>
              <a:noFill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7022">
                <a:spcBef>
                  <a:spcPts val="0"/>
                </a:spcBef>
                <a:defRPr sz="2200">
                  <a:solidFill>
                    <a:srgbClr val="000000"/>
                  </a:solidFill>
                </a:defRPr>
              </a:pPr>
            </a:p>
          </p:txBody>
        </p:sp>
        <p:pic>
          <p:nvPicPr>
            <p:cNvPr id="218" name="Kreis Kreis" descr="Kreis Kreis"/>
            <p:cNvPicPr>
              <a:picLocks noChangeAspect="0"/>
            </p:cNvPicPr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0" y="0"/>
              <a:ext cx="736600" cy="736600"/>
            </a:xfrm>
            <a:prstGeom prst="rect">
              <a:avLst/>
            </a:prstGeom>
            <a:effectLst/>
          </p:spPr>
        </p:pic>
      </p:grpSp>
      <p:pic>
        <p:nvPicPr>
          <p:cNvPr id="221" name="pasted-movie.png" descr="pasted-movie.png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627023" y="3225800"/>
            <a:ext cx="2951910" cy="3302000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Rechteck"/>
          <p:cNvSpPr/>
          <p:nvPr/>
        </p:nvSpPr>
        <p:spPr>
          <a:xfrm>
            <a:off x="-48617" y="0"/>
            <a:ext cx="13102034" cy="9753600"/>
          </a:xfrm>
          <a:prstGeom prst="rect">
            <a:avLst/>
          </a:prstGeom>
          <a:solidFill>
            <a:srgbClr val="32163B"/>
          </a:solidFill>
          <a:ln w="3175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sz="3200">
                <a:solidFill>
                  <a:srgbClr val="D84942"/>
                </a:solidFill>
              </a:defRPr>
            </a:pPr>
          </a:p>
        </p:txBody>
      </p:sp>
      <p:sp>
        <p:nvSpPr>
          <p:cNvPr id="799" name="Slide Subtitl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800" name="Slide 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grpSp>
        <p:nvGrpSpPr>
          <p:cNvPr id="808" name="Gruppieren"/>
          <p:cNvGrpSpPr/>
          <p:nvPr/>
        </p:nvGrpSpPr>
        <p:grpSpPr>
          <a:xfrm>
            <a:off x="7222066" y="3869266"/>
            <a:ext cx="11430001" cy="11430001"/>
            <a:chOff x="0" y="0"/>
            <a:chExt cx="11430000" cy="11430000"/>
          </a:xfrm>
        </p:grpSpPr>
        <p:sp>
          <p:nvSpPr>
            <p:cNvPr id="801" name="Kreis"/>
            <p:cNvSpPr/>
            <p:nvPr/>
          </p:nvSpPr>
          <p:spPr>
            <a:xfrm>
              <a:off x="0" y="0"/>
              <a:ext cx="11430000" cy="11430000"/>
            </a:xfrm>
            <a:prstGeom prst="ellipse">
              <a:avLst/>
            </a:prstGeom>
            <a:solidFill>
              <a:srgbClr val="CB8258"/>
            </a:solidFill>
            <a:ln w="3175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7022">
                <a:spcBef>
                  <a:spcPts val="0"/>
                </a:spcBef>
                <a:defRPr sz="22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802" name="Kreis"/>
            <p:cNvSpPr/>
            <p:nvPr/>
          </p:nvSpPr>
          <p:spPr>
            <a:xfrm>
              <a:off x="635000" y="762000"/>
              <a:ext cx="10160000" cy="10160000"/>
            </a:xfrm>
            <a:prstGeom prst="ellipse">
              <a:avLst/>
            </a:prstGeom>
            <a:solidFill>
              <a:srgbClr val="32163B"/>
            </a:solidFill>
            <a:ln w="3175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7022">
                <a:spcBef>
                  <a:spcPts val="0"/>
                </a:spcBef>
                <a:defRPr sz="2200">
                  <a:solidFill>
                    <a:srgbClr val="32163B"/>
                  </a:solidFill>
                </a:defRPr>
              </a:pPr>
            </a:p>
          </p:txBody>
        </p:sp>
        <p:sp>
          <p:nvSpPr>
            <p:cNvPr id="803" name="Kreis"/>
            <p:cNvSpPr/>
            <p:nvPr/>
          </p:nvSpPr>
          <p:spPr>
            <a:xfrm>
              <a:off x="1904999" y="2032000"/>
              <a:ext cx="7620001" cy="7620000"/>
            </a:xfrm>
            <a:prstGeom prst="ellipse">
              <a:avLst/>
            </a:prstGeom>
            <a:solidFill>
              <a:srgbClr val="CB8258"/>
            </a:solidFill>
            <a:ln w="3175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7022">
                <a:spcBef>
                  <a:spcPts val="0"/>
                </a:spcBef>
                <a:defRPr sz="22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804" name="Kreis"/>
            <p:cNvSpPr/>
            <p:nvPr/>
          </p:nvSpPr>
          <p:spPr>
            <a:xfrm>
              <a:off x="2539999" y="2667000"/>
              <a:ext cx="6350001" cy="6350000"/>
            </a:xfrm>
            <a:prstGeom prst="ellipse">
              <a:avLst/>
            </a:prstGeom>
            <a:solidFill>
              <a:srgbClr val="32163B"/>
            </a:solidFill>
            <a:ln w="3175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7022">
                <a:spcBef>
                  <a:spcPts val="0"/>
                </a:spcBef>
                <a:defRPr sz="2200">
                  <a:solidFill>
                    <a:srgbClr val="32163B"/>
                  </a:solidFill>
                </a:defRPr>
              </a:pPr>
            </a:p>
          </p:txBody>
        </p:sp>
        <p:sp>
          <p:nvSpPr>
            <p:cNvPr id="805" name="Kreis"/>
            <p:cNvSpPr/>
            <p:nvPr/>
          </p:nvSpPr>
          <p:spPr>
            <a:xfrm>
              <a:off x="3809999" y="3937000"/>
              <a:ext cx="3810001" cy="3810000"/>
            </a:xfrm>
            <a:prstGeom prst="ellipse">
              <a:avLst/>
            </a:prstGeom>
            <a:solidFill>
              <a:srgbClr val="CB8258"/>
            </a:solidFill>
            <a:ln w="3175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7022">
                <a:spcBef>
                  <a:spcPts val="0"/>
                </a:spcBef>
                <a:defRPr sz="22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806" name="Kreis"/>
            <p:cNvSpPr/>
            <p:nvPr/>
          </p:nvSpPr>
          <p:spPr>
            <a:xfrm>
              <a:off x="4444999" y="4572000"/>
              <a:ext cx="2540001" cy="2540000"/>
            </a:xfrm>
            <a:prstGeom prst="ellipse">
              <a:avLst/>
            </a:prstGeom>
            <a:solidFill>
              <a:srgbClr val="32163B"/>
            </a:solidFill>
            <a:ln w="3175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7022">
                <a:spcBef>
                  <a:spcPts val="0"/>
                </a:spcBef>
                <a:defRPr sz="2200">
                  <a:solidFill>
                    <a:srgbClr val="32163B"/>
                  </a:solidFill>
                </a:defRPr>
              </a:pPr>
            </a:p>
          </p:txBody>
        </p:sp>
        <p:sp>
          <p:nvSpPr>
            <p:cNvPr id="807" name="Kreis"/>
            <p:cNvSpPr/>
            <p:nvPr/>
          </p:nvSpPr>
          <p:spPr>
            <a:xfrm>
              <a:off x="5397499" y="5524500"/>
              <a:ext cx="635001" cy="635000"/>
            </a:xfrm>
            <a:prstGeom prst="ellipse">
              <a:avLst/>
            </a:prstGeom>
            <a:solidFill>
              <a:srgbClr val="CB8258"/>
            </a:solidFill>
            <a:ln w="3175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7022">
                <a:spcBef>
                  <a:spcPts val="0"/>
                </a:spcBef>
                <a:defRPr sz="2200">
                  <a:solidFill>
                    <a:srgbClr val="000000"/>
                  </a:solidFill>
                </a:defRPr>
              </a:pPr>
            </a:p>
          </p:txBody>
        </p:sp>
      </p:grpSp>
      <p:grpSp>
        <p:nvGrpSpPr>
          <p:cNvPr id="816" name="Gruppieren"/>
          <p:cNvGrpSpPr/>
          <p:nvPr/>
        </p:nvGrpSpPr>
        <p:grpSpPr>
          <a:xfrm>
            <a:off x="-5621867" y="-5672667"/>
            <a:ext cx="11430001" cy="11430001"/>
            <a:chOff x="0" y="0"/>
            <a:chExt cx="11430000" cy="11430000"/>
          </a:xfrm>
        </p:grpSpPr>
        <p:sp>
          <p:nvSpPr>
            <p:cNvPr id="809" name="Kreis"/>
            <p:cNvSpPr/>
            <p:nvPr/>
          </p:nvSpPr>
          <p:spPr>
            <a:xfrm>
              <a:off x="0" y="0"/>
              <a:ext cx="11430000" cy="11430000"/>
            </a:xfrm>
            <a:prstGeom prst="ellipse">
              <a:avLst/>
            </a:prstGeom>
            <a:solidFill>
              <a:srgbClr val="CB8258"/>
            </a:solidFill>
            <a:ln w="3175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7022">
                <a:spcBef>
                  <a:spcPts val="0"/>
                </a:spcBef>
                <a:defRPr sz="22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810" name="Kreis"/>
            <p:cNvSpPr/>
            <p:nvPr/>
          </p:nvSpPr>
          <p:spPr>
            <a:xfrm>
              <a:off x="635000" y="762000"/>
              <a:ext cx="10160000" cy="10160000"/>
            </a:xfrm>
            <a:prstGeom prst="ellipse">
              <a:avLst/>
            </a:prstGeom>
            <a:solidFill>
              <a:srgbClr val="32163B"/>
            </a:solidFill>
            <a:ln w="3175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7022">
                <a:spcBef>
                  <a:spcPts val="0"/>
                </a:spcBef>
                <a:defRPr sz="2200">
                  <a:solidFill>
                    <a:srgbClr val="32163B"/>
                  </a:solidFill>
                </a:defRPr>
              </a:pPr>
            </a:p>
          </p:txBody>
        </p:sp>
        <p:sp>
          <p:nvSpPr>
            <p:cNvPr id="811" name="Kreis"/>
            <p:cNvSpPr/>
            <p:nvPr/>
          </p:nvSpPr>
          <p:spPr>
            <a:xfrm>
              <a:off x="1904999" y="2032000"/>
              <a:ext cx="7620001" cy="7620000"/>
            </a:xfrm>
            <a:prstGeom prst="ellipse">
              <a:avLst/>
            </a:prstGeom>
            <a:solidFill>
              <a:srgbClr val="CB8258"/>
            </a:solidFill>
            <a:ln w="3175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7022">
                <a:spcBef>
                  <a:spcPts val="0"/>
                </a:spcBef>
                <a:defRPr sz="22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812" name="Kreis"/>
            <p:cNvSpPr/>
            <p:nvPr/>
          </p:nvSpPr>
          <p:spPr>
            <a:xfrm>
              <a:off x="2539999" y="2667000"/>
              <a:ext cx="6350001" cy="6350000"/>
            </a:xfrm>
            <a:prstGeom prst="ellipse">
              <a:avLst/>
            </a:prstGeom>
            <a:solidFill>
              <a:srgbClr val="32163B"/>
            </a:solidFill>
            <a:ln w="3175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7022">
                <a:spcBef>
                  <a:spcPts val="0"/>
                </a:spcBef>
                <a:defRPr sz="2200">
                  <a:solidFill>
                    <a:srgbClr val="32163B"/>
                  </a:solidFill>
                </a:defRPr>
              </a:pPr>
            </a:p>
          </p:txBody>
        </p:sp>
        <p:sp>
          <p:nvSpPr>
            <p:cNvPr id="813" name="Kreis"/>
            <p:cNvSpPr/>
            <p:nvPr/>
          </p:nvSpPr>
          <p:spPr>
            <a:xfrm>
              <a:off x="3809999" y="3937000"/>
              <a:ext cx="3810001" cy="3810000"/>
            </a:xfrm>
            <a:prstGeom prst="ellipse">
              <a:avLst/>
            </a:prstGeom>
            <a:solidFill>
              <a:srgbClr val="CB8258"/>
            </a:solidFill>
            <a:ln w="3175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7022">
                <a:spcBef>
                  <a:spcPts val="0"/>
                </a:spcBef>
                <a:defRPr sz="22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814" name="Kreis"/>
            <p:cNvSpPr/>
            <p:nvPr/>
          </p:nvSpPr>
          <p:spPr>
            <a:xfrm>
              <a:off x="4444999" y="4572000"/>
              <a:ext cx="2540001" cy="2540000"/>
            </a:xfrm>
            <a:prstGeom prst="ellipse">
              <a:avLst/>
            </a:prstGeom>
            <a:solidFill>
              <a:srgbClr val="32163B"/>
            </a:solidFill>
            <a:ln w="3175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7022">
                <a:spcBef>
                  <a:spcPts val="0"/>
                </a:spcBef>
                <a:defRPr sz="2200">
                  <a:solidFill>
                    <a:srgbClr val="32163B"/>
                  </a:solidFill>
                </a:defRPr>
              </a:pPr>
            </a:p>
          </p:txBody>
        </p:sp>
        <p:sp>
          <p:nvSpPr>
            <p:cNvPr id="815" name="Kreis"/>
            <p:cNvSpPr/>
            <p:nvPr/>
          </p:nvSpPr>
          <p:spPr>
            <a:xfrm>
              <a:off x="5397499" y="5524500"/>
              <a:ext cx="635001" cy="635000"/>
            </a:xfrm>
            <a:prstGeom prst="ellipse">
              <a:avLst/>
            </a:prstGeom>
            <a:solidFill>
              <a:srgbClr val="CB8258"/>
            </a:solidFill>
            <a:ln w="3175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7022">
                <a:spcBef>
                  <a:spcPts val="0"/>
                </a:spcBef>
                <a:defRPr sz="2200">
                  <a:solidFill>
                    <a:srgbClr val="000000"/>
                  </a:solidFill>
                </a:defRPr>
              </a:pPr>
            </a:p>
          </p:txBody>
        </p:sp>
      </p:grpSp>
      <p:sp>
        <p:nvSpPr>
          <p:cNvPr id="817" name="Rechteck"/>
          <p:cNvSpPr/>
          <p:nvPr/>
        </p:nvSpPr>
        <p:spPr>
          <a:xfrm>
            <a:off x="-140460" y="0"/>
            <a:ext cx="13285720" cy="9937023"/>
          </a:xfrm>
          <a:prstGeom prst="rect">
            <a:avLst/>
          </a:prstGeom>
          <a:solidFill>
            <a:srgbClr val="32163B">
              <a:alpha val="71701"/>
            </a:srgbClr>
          </a:solidFill>
          <a:ln w="3175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sz="3200">
                <a:solidFill>
                  <a:srgbClr val="D84942"/>
                </a:solidFill>
              </a:defRPr>
            </a:pPr>
          </a:p>
        </p:txBody>
      </p:sp>
      <p:grpSp>
        <p:nvGrpSpPr>
          <p:cNvPr id="820" name="Startup Example 1"/>
          <p:cNvGrpSpPr/>
          <p:nvPr/>
        </p:nvGrpSpPr>
        <p:grpSpPr>
          <a:xfrm>
            <a:off x="685800" y="368300"/>
            <a:ext cx="11633200" cy="1168401"/>
            <a:chOff x="0" y="0"/>
            <a:chExt cx="11633200" cy="1168400"/>
          </a:xfrm>
        </p:grpSpPr>
        <p:sp>
          <p:nvSpPr>
            <p:cNvPr id="819" name="Startup Example 1"/>
            <p:cNvSpPr txBox="1"/>
            <p:nvPr/>
          </p:nvSpPr>
          <p:spPr>
            <a:xfrm>
              <a:off x="12700" y="12699"/>
              <a:ext cx="11607800" cy="114300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rmAutofit fontScale="100000" lnSpcReduction="0"/>
            </a:bodyPr>
            <a:lstStyle>
              <a:lvl1pPr algn="ctr" defTabSz="254000">
                <a:lnSpc>
                  <a:spcPct val="90000"/>
                </a:lnSpc>
                <a:spcBef>
                  <a:spcPts val="0"/>
                </a:spcBef>
                <a:defRPr spc="-59" sz="6000">
                  <a:solidFill>
                    <a:srgbClr val="CB8258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Startup Example 1</a:t>
              </a:r>
            </a:p>
          </p:txBody>
        </p:sp>
        <p:pic>
          <p:nvPicPr>
            <p:cNvPr id="818" name="Startup Example 1 Startup Example 1" descr="Startup Example 1 Startup Example 1"/>
            <p:cNvPicPr>
              <a:picLocks noChangeAspect="0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-1"/>
              <a:ext cx="11633200" cy="1168401"/>
            </a:xfrm>
            <a:prstGeom prst="rect">
              <a:avLst/>
            </a:prstGeom>
            <a:effectLst/>
          </p:spPr>
        </p:pic>
      </p:grpSp>
      <p:pic>
        <p:nvPicPr>
          <p:cNvPr id="821" name="WhatsApp Image 2025-04-24 at 11.30.55.jpeg" descr="WhatsApp Image 2025-04-24 at 11.30.55.jpe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92337" y="1913479"/>
            <a:ext cx="12220126" cy="6110064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Slide Subtitl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824" name="Slide 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825" name="Slide bullet tex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826" name="Rechteck"/>
          <p:cNvSpPr/>
          <p:nvPr/>
        </p:nvSpPr>
        <p:spPr>
          <a:xfrm>
            <a:off x="-48617" y="0"/>
            <a:ext cx="13102034" cy="9753600"/>
          </a:xfrm>
          <a:prstGeom prst="rect">
            <a:avLst/>
          </a:prstGeom>
          <a:solidFill>
            <a:srgbClr val="32163B"/>
          </a:solidFill>
          <a:ln w="3175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sz="3200">
                <a:solidFill>
                  <a:srgbClr val="D84942"/>
                </a:solidFill>
              </a:defRPr>
            </a:pPr>
          </a:p>
        </p:txBody>
      </p:sp>
      <p:grpSp>
        <p:nvGrpSpPr>
          <p:cNvPr id="834" name="Gruppieren"/>
          <p:cNvGrpSpPr/>
          <p:nvPr/>
        </p:nvGrpSpPr>
        <p:grpSpPr>
          <a:xfrm>
            <a:off x="-6009282" y="-3561559"/>
            <a:ext cx="11430001" cy="11430001"/>
            <a:chOff x="0" y="0"/>
            <a:chExt cx="11430000" cy="11430000"/>
          </a:xfrm>
        </p:grpSpPr>
        <p:sp>
          <p:nvSpPr>
            <p:cNvPr id="827" name="Kreis"/>
            <p:cNvSpPr/>
            <p:nvPr/>
          </p:nvSpPr>
          <p:spPr>
            <a:xfrm>
              <a:off x="0" y="0"/>
              <a:ext cx="11430000" cy="11430000"/>
            </a:xfrm>
            <a:prstGeom prst="ellipse">
              <a:avLst/>
            </a:prstGeom>
            <a:solidFill>
              <a:srgbClr val="CB8258"/>
            </a:solidFill>
            <a:ln w="3175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7022">
                <a:spcBef>
                  <a:spcPts val="0"/>
                </a:spcBef>
                <a:defRPr sz="22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828" name="Kreis"/>
            <p:cNvSpPr/>
            <p:nvPr/>
          </p:nvSpPr>
          <p:spPr>
            <a:xfrm>
              <a:off x="635000" y="762000"/>
              <a:ext cx="10160000" cy="10160000"/>
            </a:xfrm>
            <a:prstGeom prst="ellipse">
              <a:avLst/>
            </a:prstGeom>
            <a:solidFill>
              <a:srgbClr val="32163B"/>
            </a:solidFill>
            <a:ln w="3175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7022">
                <a:spcBef>
                  <a:spcPts val="0"/>
                </a:spcBef>
                <a:defRPr sz="2200">
                  <a:solidFill>
                    <a:srgbClr val="32163B"/>
                  </a:solidFill>
                </a:defRPr>
              </a:pPr>
            </a:p>
          </p:txBody>
        </p:sp>
        <p:sp>
          <p:nvSpPr>
            <p:cNvPr id="829" name="Kreis"/>
            <p:cNvSpPr/>
            <p:nvPr/>
          </p:nvSpPr>
          <p:spPr>
            <a:xfrm>
              <a:off x="1904999" y="2032000"/>
              <a:ext cx="7620001" cy="7620000"/>
            </a:xfrm>
            <a:prstGeom prst="ellipse">
              <a:avLst/>
            </a:prstGeom>
            <a:solidFill>
              <a:srgbClr val="CB8258"/>
            </a:solidFill>
            <a:ln w="3175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7022">
                <a:spcBef>
                  <a:spcPts val="0"/>
                </a:spcBef>
                <a:defRPr sz="22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830" name="Kreis"/>
            <p:cNvSpPr/>
            <p:nvPr/>
          </p:nvSpPr>
          <p:spPr>
            <a:xfrm>
              <a:off x="2539999" y="2667000"/>
              <a:ext cx="6350001" cy="6350000"/>
            </a:xfrm>
            <a:prstGeom prst="ellipse">
              <a:avLst/>
            </a:prstGeom>
            <a:solidFill>
              <a:srgbClr val="32163B"/>
            </a:solidFill>
            <a:ln w="3175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7022">
                <a:spcBef>
                  <a:spcPts val="0"/>
                </a:spcBef>
                <a:defRPr sz="2200">
                  <a:solidFill>
                    <a:srgbClr val="32163B"/>
                  </a:solidFill>
                </a:defRPr>
              </a:pPr>
            </a:p>
          </p:txBody>
        </p:sp>
        <p:sp>
          <p:nvSpPr>
            <p:cNvPr id="831" name="Kreis"/>
            <p:cNvSpPr/>
            <p:nvPr/>
          </p:nvSpPr>
          <p:spPr>
            <a:xfrm>
              <a:off x="3809999" y="3937000"/>
              <a:ext cx="3810001" cy="3810000"/>
            </a:xfrm>
            <a:prstGeom prst="ellipse">
              <a:avLst/>
            </a:prstGeom>
            <a:solidFill>
              <a:srgbClr val="CB8258"/>
            </a:solidFill>
            <a:ln w="3175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7022">
                <a:spcBef>
                  <a:spcPts val="0"/>
                </a:spcBef>
                <a:defRPr sz="22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832" name="Kreis"/>
            <p:cNvSpPr/>
            <p:nvPr/>
          </p:nvSpPr>
          <p:spPr>
            <a:xfrm>
              <a:off x="4444999" y="4572000"/>
              <a:ext cx="2540001" cy="2540000"/>
            </a:xfrm>
            <a:prstGeom prst="ellipse">
              <a:avLst/>
            </a:prstGeom>
            <a:solidFill>
              <a:srgbClr val="32163B"/>
            </a:solidFill>
            <a:ln w="3175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7022">
                <a:spcBef>
                  <a:spcPts val="0"/>
                </a:spcBef>
                <a:defRPr sz="2200">
                  <a:solidFill>
                    <a:srgbClr val="32163B"/>
                  </a:solidFill>
                </a:defRPr>
              </a:pPr>
            </a:p>
          </p:txBody>
        </p:sp>
        <p:sp>
          <p:nvSpPr>
            <p:cNvPr id="833" name="Kreis"/>
            <p:cNvSpPr/>
            <p:nvPr/>
          </p:nvSpPr>
          <p:spPr>
            <a:xfrm>
              <a:off x="5397499" y="5524500"/>
              <a:ext cx="635001" cy="635000"/>
            </a:xfrm>
            <a:prstGeom prst="ellipse">
              <a:avLst/>
            </a:prstGeom>
            <a:solidFill>
              <a:srgbClr val="CB8258"/>
            </a:solidFill>
            <a:ln w="3175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7022">
                <a:spcBef>
                  <a:spcPts val="0"/>
                </a:spcBef>
                <a:defRPr sz="2200">
                  <a:solidFill>
                    <a:srgbClr val="000000"/>
                  </a:solidFill>
                </a:defRPr>
              </a:pPr>
            </a:p>
          </p:txBody>
        </p:sp>
      </p:grpSp>
      <p:sp>
        <p:nvSpPr>
          <p:cNvPr id="835" name="Rechteck"/>
          <p:cNvSpPr/>
          <p:nvPr/>
        </p:nvSpPr>
        <p:spPr>
          <a:xfrm>
            <a:off x="-232303" y="0"/>
            <a:ext cx="13285720" cy="9937023"/>
          </a:xfrm>
          <a:prstGeom prst="rect">
            <a:avLst/>
          </a:prstGeom>
          <a:solidFill>
            <a:srgbClr val="32163B">
              <a:alpha val="71701"/>
            </a:srgbClr>
          </a:solidFill>
          <a:ln w="3175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sz="3200">
                <a:solidFill>
                  <a:srgbClr val="D84942"/>
                </a:solidFill>
              </a:defRPr>
            </a:pPr>
          </a:p>
        </p:txBody>
      </p:sp>
      <p:sp>
        <p:nvSpPr>
          <p:cNvPr id="836" name="Rechteck"/>
          <p:cNvSpPr/>
          <p:nvPr/>
        </p:nvSpPr>
        <p:spPr>
          <a:xfrm>
            <a:off x="-232303" y="0"/>
            <a:ext cx="13285720" cy="9937023"/>
          </a:xfrm>
          <a:prstGeom prst="rect">
            <a:avLst/>
          </a:prstGeom>
          <a:solidFill>
            <a:srgbClr val="32163B">
              <a:alpha val="71701"/>
            </a:srgbClr>
          </a:solidFill>
          <a:ln w="3175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sz="3200">
                <a:solidFill>
                  <a:srgbClr val="D84942"/>
                </a:solidFill>
              </a:defRPr>
            </a:pPr>
          </a:p>
        </p:txBody>
      </p:sp>
      <p:grpSp>
        <p:nvGrpSpPr>
          <p:cNvPr id="839" name="Startup Example 2"/>
          <p:cNvGrpSpPr/>
          <p:nvPr/>
        </p:nvGrpSpPr>
        <p:grpSpPr>
          <a:xfrm>
            <a:off x="685800" y="368300"/>
            <a:ext cx="11633200" cy="1168401"/>
            <a:chOff x="0" y="0"/>
            <a:chExt cx="11633200" cy="1168400"/>
          </a:xfrm>
        </p:grpSpPr>
        <p:sp>
          <p:nvSpPr>
            <p:cNvPr id="838" name="Startup Example 2"/>
            <p:cNvSpPr txBox="1"/>
            <p:nvPr/>
          </p:nvSpPr>
          <p:spPr>
            <a:xfrm>
              <a:off x="12700" y="12699"/>
              <a:ext cx="11607800" cy="114300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rmAutofit fontScale="100000" lnSpcReduction="0"/>
            </a:bodyPr>
            <a:lstStyle>
              <a:lvl1pPr algn="ctr" defTabSz="254000">
                <a:lnSpc>
                  <a:spcPct val="90000"/>
                </a:lnSpc>
                <a:spcBef>
                  <a:spcPts val="0"/>
                </a:spcBef>
                <a:defRPr spc="-59" sz="6000">
                  <a:solidFill>
                    <a:srgbClr val="CB8258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Startup Example 2</a:t>
              </a:r>
            </a:p>
          </p:txBody>
        </p:sp>
        <p:pic>
          <p:nvPicPr>
            <p:cNvPr id="837" name="Startup Example 2 Startup Example 2" descr="Startup Example 2 Startup Example 2"/>
            <p:cNvPicPr>
              <a:picLocks noChangeAspect="0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-1"/>
              <a:ext cx="11633200" cy="1168401"/>
            </a:xfrm>
            <a:prstGeom prst="rect">
              <a:avLst/>
            </a:prstGeom>
            <a:effectLst/>
          </p:spPr>
        </p:pic>
      </p:grpSp>
      <p:pic>
        <p:nvPicPr>
          <p:cNvPr id="840" name="WhatsApp Image 2025-04-24 at 11.31.24.jpeg" descr="WhatsApp Image 2025-04-24 at 11.31.24.jpe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54707" y="1889861"/>
            <a:ext cx="12295386" cy="6157300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Slide Subtitl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843" name="c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</a:t>
            </a:r>
          </a:p>
        </p:txBody>
      </p:sp>
      <p:sp>
        <p:nvSpPr>
          <p:cNvPr id="844" name="Slide bullet tex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845" name="Rechteck"/>
          <p:cNvSpPr txBox="1"/>
          <p:nvPr/>
        </p:nvSpPr>
        <p:spPr>
          <a:xfrm>
            <a:off x="698500" y="1447800"/>
            <a:ext cx="11607800" cy="673100"/>
          </a:xfrm>
          <a:prstGeom prst="rect">
            <a:avLst/>
          </a:prstGeom>
          <a:ln w="3175">
            <a:miter lim="400000"/>
          </a:ln>
        </p:spPr>
        <p:txBody>
          <a:bodyPr lIns="50800" tIns="50800" rIns="50800" bIns="50800">
            <a:normAutofit fontScale="100000" lnSpcReduction="0"/>
          </a:bodyPr>
          <a:lstStyle/>
          <a:p>
            <a:pPr defTabSz="254000">
              <a:spcBef>
                <a:spcPts val="0"/>
              </a:spcBef>
              <a:defRPr sz="3200">
                <a:latin typeface="+mn-lt"/>
                <a:ea typeface="+mn-ea"/>
                <a:cs typeface="+mn-cs"/>
                <a:sym typeface="Produkt Extralight"/>
              </a:defRPr>
            </a:pPr>
          </a:p>
        </p:txBody>
      </p:sp>
      <p:sp>
        <p:nvSpPr>
          <p:cNvPr id="846" name="Rechteck"/>
          <p:cNvSpPr txBox="1"/>
          <p:nvPr/>
        </p:nvSpPr>
        <p:spPr>
          <a:xfrm>
            <a:off x="715433" y="1447800"/>
            <a:ext cx="11607801" cy="673100"/>
          </a:xfrm>
          <a:prstGeom prst="rect">
            <a:avLst/>
          </a:prstGeom>
          <a:ln w="3175">
            <a:miter lim="400000"/>
          </a:ln>
        </p:spPr>
        <p:txBody>
          <a:bodyPr lIns="50800" tIns="50800" rIns="50800" bIns="50800">
            <a:normAutofit fontScale="100000" lnSpcReduction="0"/>
          </a:bodyPr>
          <a:lstStyle/>
          <a:p>
            <a:pPr defTabSz="254000">
              <a:spcBef>
                <a:spcPts val="0"/>
              </a:spcBef>
              <a:defRPr sz="3200">
                <a:latin typeface="+mn-lt"/>
                <a:ea typeface="+mn-ea"/>
                <a:cs typeface="+mn-cs"/>
                <a:sym typeface="Produkt Extralight"/>
              </a:defRPr>
            </a:pPr>
          </a:p>
        </p:txBody>
      </p:sp>
      <p:sp>
        <p:nvSpPr>
          <p:cNvPr id="847" name="Dd"/>
          <p:cNvSpPr txBox="1"/>
          <p:nvPr/>
        </p:nvSpPr>
        <p:spPr>
          <a:xfrm>
            <a:off x="715433" y="1447800"/>
            <a:ext cx="11607801" cy="67310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254000">
              <a:spcBef>
                <a:spcPts val="0"/>
              </a:spcBef>
              <a:defRPr sz="3200">
                <a:latin typeface="+mn-lt"/>
                <a:ea typeface="+mn-ea"/>
                <a:cs typeface="+mn-cs"/>
                <a:sym typeface="Produkt Extralight"/>
              </a:defRPr>
            </a:lvl1pPr>
          </a:lstStyle>
          <a:p>
            <a:pPr/>
            <a:r>
              <a:t>Dd</a:t>
            </a:r>
          </a:p>
        </p:txBody>
      </p:sp>
      <p:sp>
        <p:nvSpPr>
          <p:cNvPr id="848" name="Rechteck"/>
          <p:cNvSpPr txBox="1"/>
          <p:nvPr/>
        </p:nvSpPr>
        <p:spPr>
          <a:xfrm>
            <a:off x="715433" y="1447800"/>
            <a:ext cx="11607801" cy="673100"/>
          </a:xfrm>
          <a:prstGeom prst="rect">
            <a:avLst/>
          </a:prstGeom>
          <a:ln w="3175">
            <a:miter lim="400000"/>
          </a:ln>
        </p:spPr>
        <p:txBody>
          <a:bodyPr lIns="50800" tIns="50800" rIns="50800" bIns="50800">
            <a:normAutofit fontScale="100000" lnSpcReduction="0"/>
          </a:bodyPr>
          <a:lstStyle/>
          <a:p>
            <a:pPr defTabSz="254000">
              <a:spcBef>
                <a:spcPts val="0"/>
              </a:spcBef>
              <a:defRPr sz="3200">
                <a:latin typeface="+mn-lt"/>
                <a:ea typeface="+mn-ea"/>
                <a:cs typeface="+mn-cs"/>
                <a:sym typeface="Produkt Extralight"/>
              </a:defRPr>
            </a:pPr>
          </a:p>
        </p:txBody>
      </p:sp>
      <p:sp>
        <p:nvSpPr>
          <p:cNvPr id="849" name="Rechteck"/>
          <p:cNvSpPr/>
          <p:nvPr/>
        </p:nvSpPr>
        <p:spPr>
          <a:xfrm>
            <a:off x="-31684" y="0"/>
            <a:ext cx="13102034" cy="9753601"/>
          </a:xfrm>
          <a:prstGeom prst="rect">
            <a:avLst/>
          </a:prstGeom>
          <a:solidFill>
            <a:srgbClr val="32163B"/>
          </a:solidFill>
          <a:ln w="3175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sz="3200">
                <a:solidFill>
                  <a:srgbClr val="D84942"/>
                </a:solidFill>
              </a:defRPr>
            </a:pPr>
          </a:p>
        </p:txBody>
      </p:sp>
      <p:sp>
        <p:nvSpPr>
          <p:cNvPr id="850" name="Ddd"/>
          <p:cNvSpPr txBox="1"/>
          <p:nvPr/>
        </p:nvSpPr>
        <p:spPr>
          <a:xfrm>
            <a:off x="715433" y="3035300"/>
            <a:ext cx="11607801" cy="601980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marL="317500" indent="-317500">
              <a:buSzPct val="100000"/>
              <a:buChar char="•"/>
            </a:lvl1pPr>
          </a:lstStyle>
          <a:p>
            <a:pPr/>
            <a:r>
              <a:t>Ddd</a:t>
            </a:r>
          </a:p>
        </p:txBody>
      </p:sp>
      <p:sp>
        <p:nvSpPr>
          <p:cNvPr id="851" name="Rechteck"/>
          <p:cNvSpPr txBox="1"/>
          <p:nvPr/>
        </p:nvSpPr>
        <p:spPr>
          <a:xfrm>
            <a:off x="715433" y="3035300"/>
            <a:ext cx="11607801" cy="6019800"/>
          </a:xfrm>
          <a:prstGeom prst="rect">
            <a:avLst/>
          </a:prstGeom>
          <a:ln w="3175">
            <a:miter lim="400000"/>
          </a:ln>
        </p:spPr>
        <p:txBody>
          <a:bodyPr lIns="50800" tIns="50800" rIns="50800" bIns="50800">
            <a:normAutofit fontScale="100000" lnSpcReduction="0"/>
          </a:bodyPr>
          <a:lstStyle/>
          <a:p>
            <a:pPr marL="317500" indent="-317500">
              <a:buSzPct val="100000"/>
              <a:buChar char="•"/>
            </a:pPr>
          </a:p>
        </p:txBody>
      </p:sp>
      <p:sp>
        <p:nvSpPr>
          <p:cNvPr id="852" name="Rechteck"/>
          <p:cNvSpPr txBox="1"/>
          <p:nvPr/>
        </p:nvSpPr>
        <p:spPr>
          <a:xfrm>
            <a:off x="698500" y="381000"/>
            <a:ext cx="11607800" cy="1143000"/>
          </a:xfrm>
          <a:prstGeom prst="rect">
            <a:avLst/>
          </a:prstGeom>
          <a:ln w="3175">
            <a:miter lim="400000"/>
          </a:ln>
        </p:spPr>
        <p:txBody>
          <a:bodyPr lIns="50800" tIns="50800" rIns="50800" bIns="50800">
            <a:normAutofit fontScale="100000" lnSpcReduction="0"/>
          </a:bodyPr>
          <a:lstStyle/>
          <a:p>
            <a:pPr defTabSz="254000">
              <a:lnSpc>
                <a:spcPct val="90000"/>
              </a:lnSpc>
              <a:spcBef>
                <a:spcPts val="0"/>
              </a:spcBef>
              <a:defRPr spc="-59" sz="6000">
                <a:latin typeface="+mn-lt"/>
                <a:ea typeface="+mn-ea"/>
                <a:cs typeface="+mn-cs"/>
                <a:sym typeface="Produkt Extralight"/>
              </a:defRPr>
            </a:pPr>
          </a:p>
        </p:txBody>
      </p:sp>
      <p:sp>
        <p:nvSpPr>
          <p:cNvPr id="853" name="Rechteck"/>
          <p:cNvSpPr txBox="1"/>
          <p:nvPr/>
        </p:nvSpPr>
        <p:spPr>
          <a:xfrm>
            <a:off x="698500" y="3035300"/>
            <a:ext cx="11607800" cy="6019800"/>
          </a:xfrm>
          <a:prstGeom prst="rect">
            <a:avLst/>
          </a:prstGeom>
          <a:ln w="3175">
            <a:miter lim="400000"/>
          </a:ln>
        </p:spPr>
        <p:txBody>
          <a:bodyPr lIns="50800" tIns="50800" rIns="50800" bIns="50800">
            <a:normAutofit fontScale="100000" lnSpcReduction="0"/>
          </a:bodyPr>
          <a:lstStyle/>
          <a:p>
            <a:pPr marL="317500" indent="-317500">
              <a:buSzPct val="100000"/>
              <a:buChar char="•"/>
            </a:pPr>
          </a:p>
        </p:txBody>
      </p:sp>
      <p:sp>
        <p:nvSpPr>
          <p:cNvPr id="854" name="Rechteck"/>
          <p:cNvSpPr/>
          <p:nvPr/>
        </p:nvSpPr>
        <p:spPr>
          <a:xfrm>
            <a:off x="-140460" y="0"/>
            <a:ext cx="13285720" cy="9937023"/>
          </a:xfrm>
          <a:prstGeom prst="rect">
            <a:avLst/>
          </a:prstGeom>
          <a:solidFill>
            <a:srgbClr val="32163B">
              <a:alpha val="71701"/>
            </a:srgbClr>
          </a:solidFill>
          <a:ln w="3175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sz="3200">
                <a:solidFill>
                  <a:srgbClr val="D84942"/>
                </a:solidFill>
              </a:defRPr>
            </a:pPr>
          </a:p>
        </p:txBody>
      </p:sp>
      <p:sp>
        <p:nvSpPr>
          <p:cNvPr id="855" name="Rechteck"/>
          <p:cNvSpPr txBox="1"/>
          <p:nvPr/>
        </p:nvSpPr>
        <p:spPr>
          <a:xfrm>
            <a:off x="698500" y="1447800"/>
            <a:ext cx="11607800" cy="673100"/>
          </a:xfrm>
          <a:prstGeom prst="rect">
            <a:avLst/>
          </a:prstGeom>
          <a:ln w="3175">
            <a:miter lim="400000"/>
          </a:ln>
        </p:spPr>
        <p:txBody>
          <a:bodyPr lIns="50800" tIns="50800" rIns="50800" bIns="50800">
            <a:normAutofit fontScale="100000" lnSpcReduction="0"/>
          </a:bodyPr>
          <a:lstStyle/>
          <a:p>
            <a:pPr defTabSz="254000">
              <a:spcBef>
                <a:spcPts val="0"/>
              </a:spcBef>
              <a:defRPr sz="3200">
                <a:latin typeface="+mn-lt"/>
                <a:ea typeface="+mn-ea"/>
                <a:cs typeface="+mn-cs"/>
                <a:sym typeface="Produkt Extralight"/>
              </a:defRPr>
            </a:pPr>
          </a:p>
        </p:txBody>
      </p:sp>
      <p:sp>
        <p:nvSpPr>
          <p:cNvPr id="856" name="Rechteck"/>
          <p:cNvSpPr txBox="1"/>
          <p:nvPr/>
        </p:nvSpPr>
        <p:spPr>
          <a:xfrm>
            <a:off x="698500" y="1447800"/>
            <a:ext cx="11607800" cy="673100"/>
          </a:xfrm>
          <a:prstGeom prst="rect">
            <a:avLst/>
          </a:prstGeom>
          <a:ln w="3175">
            <a:miter lim="400000"/>
          </a:ln>
        </p:spPr>
        <p:txBody>
          <a:bodyPr lIns="50800" tIns="50800" rIns="50800" bIns="50800">
            <a:normAutofit fontScale="100000" lnSpcReduction="0"/>
          </a:bodyPr>
          <a:lstStyle/>
          <a:p>
            <a:pPr defTabSz="254000">
              <a:spcBef>
                <a:spcPts val="0"/>
              </a:spcBef>
              <a:defRPr sz="3200">
                <a:latin typeface="+mn-lt"/>
                <a:ea typeface="+mn-ea"/>
                <a:cs typeface="+mn-cs"/>
                <a:sym typeface="Produkt Extralight"/>
              </a:defRPr>
            </a:pPr>
          </a:p>
        </p:txBody>
      </p:sp>
      <p:sp>
        <p:nvSpPr>
          <p:cNvPr id="857" name="Rechteck"/>
          <p:cNvSpPr txBox="1"/>
          <p:nvPr/>
        </p:nvSpPr>
        <p:spPr>
          <a:xfrm>
            <a:off x="715433" y="1447800"/>
            <a:ext cx="11607801" cy="673100"/>
          </a:xfrm>
          <a:prstGeom prst="rect">
            <a:avLst/>
          </a:prstGeom>
          <a:ln w="3175">
            <a:miter lim="400000"/>
          </a:ln>
        </p:spPr>
        <p:txBody>
          <a:bodyPr lIns="50800" tIns="50800" rIns="50800" bIns="50800">
            <a:normAutofit fontScale="100000" lnSpcReduction="0"/>
          </a:bodyPr>
          <a:lstStyle/>
          <a:p>
            <a:pPr defTabSz="254000">
              <a:spcBef>
                <a:spcPts val="0"/>
              </a:spcBef>
              <a:defRPr sz="3200">
                <a:latin typeface="+mn-lt"/>
                <a:ea typeface="+mn-ea"/>
                <a:cs typeface="+mn-cs"/>
                <a:sym typeface="Produkt Extralight"/>
              </a:defRPr>
            </a:pPr>
          </a:p>
        </p:txBody>
      </p:sp>
      <p:sp>
        <p:nvSpPr>
          <p:cNvPr id="858" name="Dd"/>
          <p:cNvSpPr txBox="1"/>
          <p:nvPr/>
        </p:nvSpPr>
        <p:spPr>
          <a:xfrm>
            <a:off x="715433" y="1447800"/>
            <a:ext cx="11607801" cy="67310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254000">
              <a:spcBef>
                <a:spcPts val="0"/>
              </a:spcBef>
              <a:defRPr sz="3200">
                <a:latin typeface="+mn-lt"/>
                <a:ea typeface="+mn-ea"/>
                <a:cs typeface="+mn-cs"/>
                <a:sym typeface="Produkt Extralight"/>
              </a:defRPr>
            </a:lvl1pPr>
          </a:lstStyle>
          <a:p>
            <a:pPr/>
            <a:r>
              <a:t>Dd</a:t>
            </a:r>
          </a:p>
        </p:txBody>
      </p:sp>
      <p:sp>
        <p:nvSpPr>
          <p:cNvPr id="859" name="Rechteck"/>
          <p:cNvSpPr txBox="1"/>
          <p:nvPr/>
        </p:nvSpPr>
        <p:spPr>
          <a:xfrm>
            <a:off x="715433" y="1447800"/>
            <a:ext cx="11607801" cy="673100"/>
          </a:xfrm>
          <a:prstGeom prst="rect">
            <a:avLst/>
          </a:prstGeom>
          <a:ln w="3175">
            <a:miter lim="400000"/>
          </a:ln>
        </p:spPr>
        <p:txBody>
          <a:bodyPr lIns="50800" tIns="50800" rIns="50800" bIns="50800">
            <a:normAutofit fontScale="100000" lnSpcReduction="0"/>
          </a:bodyPr>
          <a:lstStyle/>
          <a:p>
            <a:pPr defTabSz="254000">
              <a:spcBef>
                <a:spcPts val="0"/>
              </a:spcBef>
              <a:defRPr sz="3200">
                <a:latin typeface="+mn-lt"/>
                <a:ea typeface="+mn-ea"/>
                <a:cs typeface="+mn-cs"/>
                <a:sym typeface="Produkt Extralight"/>
              </a:defRPr>
            </a:pPr>
          </a:p>
        </p:txBody>
      </p:sp>
      <p:sp>
        <p:nvSpPr>
          <p:cNvPr id="860" name="Rechteck"/>
          <p:cNvSpPr/>
          <p:nvPr/>
        </p:nvSpPr>
        <p:spPr>
          <a:xfrm>
            <a:off x="-31684" y="0"/>
            <a:ext cx="13102034" cy="9753601"/>
          </a:xfrm>
          <a:prstGeom prst="rect">
            <a:avLst/>
          </a:prstGeom>
          <a:solidFill>
            <a:srgbClr val="32163B"/>
          </a:solidFill>
          <a:ln w="3175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sz="3200">
                <a:solidFill>
                  <a:srgbClr val="D84942"/>
                </a:solidFill>
              </a:defRPr>
            </a:pPr>
          </a:p>
        </p:txBody>
      </p:sp>
      <p:grpSp>
        <p:nvGrpSpPr>
          <p:cNvPr id="868" name="Gruppieren"/>
          <p:cNvGrpSpPr/>
          <p:nvPr/>
        </p:nvGrpSpPr>
        <p:grpSpPr>
          <a:xfrm>
            <a:off x="7994585" y="-7198090"/>
            <a:ext cx="11430001" cy="11430001"/>
            <a:chOff x="0" y="0"/>
            <a:chExt cx="11430000" cy="11430000"/>
          </a:xfrm>
        </p:grpSpPr>
        <p:sp>
          <p:nvSpPr>
            <p:cNvPr id="861" name="Kreis"/>
            <p:cNvSpPr/>
            <p:nvPr/>
          </p:nvSpPr>
          <p:spPr>
            <a:xfrm>
              <a:off x="0" y="0"/>
              <a:ext cx="11430000" cy="11430000"/>
            </a:xfrm>
            <a:prstGeom prst="ellipse">
              <a:avLst/>
            </a:prstGeom>
            <a:solidFill>
              <a:srgbClr val="CB8258"/>
            </a:solidFill>
            <a:ln w="3175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7022">
                <a:spcBef>
                  <a:spcPts val="0"/>
                </a:spcBef>
                <a:defRPr sz="22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862" name="Kreis"/>
            <p:cNvSpPr/>
            <p:nvPr/>
          </p:nvSpPr>
          <p:spPr>
            <a:xfrm>
              <a:off x="635000" y="762000"/>
              <a:ext cx="10160000" cy="10160000"/>
            </a:xfrm>
            <a:prstGeom prst="ellipse">
              <a:avLst/>
            </a:prstGeom>
            <a:solidFill>
              <a:srgbClr val="32163B"/>
            </a:solidFill>
            <a:ln w="3175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7022">
                <a:spcBef>
                  <a:spcPts val="0"/>
                </a:spcBef>
                <a:defRPr sz="2200">
                  <a:solidFill>
                    <a:srgbClr val="32163B"/>
                  </a:solidFill>
                </a:defRPr>
              </a:pPr>
            </a:p>
          </p:txBody>
        </p:sp>
        <p:sp>
          <p:nvSpPr>
            <p:cNvPr id="863" name="Kreis"/>
            <p:cNvSpPr/>
            <p:nvPr/>
          </p:nvSpPr>
          <p:spPr>
            <a:xfrm>
              <a:off x="1904999" y="2032000"/>
              <a:ext cx="7620001" cy="7620000"/>
            </a:xfrm>
            <a:prstGeom prst="ellipse">
              <a:avLst/>
            </a:prstGeom>
            <a:solidFill>
              <a:srgbClr val="CB8258"/>
            </a:solidFill>
            <a:ln w="3175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7022">
                <a:spcBef>
                  <a:spcPts val="0"/>
                </a:spcBef>
                <a:defRPr sz="22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864" name="Kreis"/>
            <p:cNvSpPr/>
            <p:nvPr/>
          </p:nvSpPr>
          <p:spPr>
            <a:xfrm>
              <a:off x="2539999" y="2667000"/>
              <a:ext cx="6350001" cy="6350000"/>
            </a:xfrm>
            <a:prstGeom prst="ellipse">
              <a:avLst/>
            </a:prstGeom>
            <a:solidFill>
              <a:srgbClr val="32163B"/>
            </a:solidFill>
            <a:ln w="3175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7022">
                <a:spcBef>
                  <a:spcPts val="0"/>
                </a:spcBef>
                <a:defRPr sz="2200">
                  <a:solidFill>
                    <a:srgbClr val="32163B"/>
                  </a:solidFill>
                </a:defRPr>
              </a:pPr>
            </a:p>
          </p:txBody>
        </p:sp>
        <p:sp>
          <p:nvSpPr>
            <p:cNvPr id="865" name="Kreis"/>
            <p:cNvSpPr/>
            <p:nvPr/>
          </p:nvSpPr>
          <p:spPr>
            <a:xfrm>
              <a:off x="3809999" y="3937000"/>
              <a:ext cx="3810001" cy="3810000"/>
            </a:xfrm>
            <a:prstGeom prst="ellipse">
              <a:avLst/>
            </a:prstGeom>
            <a:solidFill>
              <a:srgbClr val="CB8258"/>
            </a:solidFill>
            <a:ln w="3175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7022">
                <a:spcBef>
                  <a:spcPts val="0"/>
                </a:spcBef>
                <a:defRPr sz="22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866" name="Kreis"/>
            <p:cNvSpPr/>
            <p:nvPr/>
          </p:nvSpPr>
          <p:spPr>
            <a:xfrm>
              <a:off x="4444999" y="4572000"/>
              <a:ext cx="2540001" cy="2540000"/>
            </a:xfrm>
            <a:prstGeom prst="ellipse">
              <a:avLst/>
            </a:prstGeom>
            <a:solidFill>
              <a:srgbClr val="32163B"/>
            </a:solidFill>
            <a:ln w="3175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7022">
                <a:spcBef>
                  <a:spcPts val="0"/>
                </a:spcBef>
                <a:defRPr sz="2200">
                  <a:solidFill>
                    <a:srgbClr val="32163B"/>
                  </a:solidFill>
                </a:defRPr>
              </a:pPr>
            </a:p>
          </p:txBody>
        </p:sp>
        <p:sp>
          <p:nvSpPr>
            <p:cNvPr id="867" name="Kreis"/>
            <p:cNvSpPr/>
            <p:nvPr/>
          </p:nvSpPr>
          <p:spPr>
            <a:xfrm>
              <a:off x="5397499" y="5524500"/>
              <a:ext cx="635001" cy="635000"/>
            </a:xfrm>
            <a:prstGeom prst="ellipse">
              <a:avLst/>
            </a:prstGeom>
            <a:solidFill>
              <a:srgbClr val="CB8258"/>
            </a:solidFill>
            <a:ln w="3175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7022">
                <a:spcBef>
                  <a:spcPts val="0"/>
                </a:spcBef>
                <a:defRPr sz="2200">
                  <a:solidFill>
                    <a:srgbClr val="000000"/>
                  </a:solidFill>
                </a:defRPr>
              </a:pPr>
            </a:p>
          </p:txBody>
        </p:sp>
      </p:grpSp>
      <p:grpSp>
        <p:nvGrpSpPr>
          <p:cNvPr id="876" name="Gruppieren"/>
          <p:cNvGrpSpPr/>
          <p:nvPr/>
        </p:nvGrpSpPr>
        <p:grpSpPr>
          <a:xfrm>
            <a:off x="-5582950" y="5534723"/>
            <a:ext cx="11430001" cy="11430001"/>
            <a:chOff x="0" y="0"/>
            <a:chExt cx="11430000" cy="11430000"/>
          </a:xfrm>
        </p:grpSpPr>
        <p:sp>
          <p:nvSpPr>
            <p:cNvPr id="869" name="Kreis"/>
            <p:cNvSpPr/>
            <p:nvPr/>
          </p:nvSpPr>
          <p:spPr>
            <a:xfrm>
              <a:off x="0" y="0"/>
              <a:ext cx="11430000" cy="11430000"/>
            </a:xfrm>
            <a:prstGeom prst="ellipse">
              <a:avLst/>
            </a:prstGeom>
            <a:solidFill>
              <a:srgbClr val="CB8258"/>
            </a:solidFill>
            <a:ln w="3175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7022">
                <a:spcBef>
                  <a:spcPts val="0"/>
                </a:spcBef>
                <a:defRPr sz="22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870" name="Kreis"/>
            <p:cNvSpPr/>
            <p:nvPr/>
          </p:nvSpPr>
          <p:spPr>
            <a:xfrm>
              <a:off x="635000" y="762000"/>
              <a:ext cx="10160000" cy="10160000"/>
            </a:xfrm>
            <a:prstGeom prst="ellipse">
              <a:avLst/>
            </a:prstGeom>
            <a:solidFill>
              <a:srgbClr val="32163B"/>
            </a:solidFill>
            <a:ln w="3175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7022">
                <a:spcBef>
                  <a:spcPts val="0"/>
                </a:spcBef>
                <a:defRPr sz="2200">
                  <a:solidFill>
                    <a:srgbClr val="32163B"/>
                  </a:solidFill>
                </a:defRPr>
              </a:pPr>
            </a:p>
          </p:txBody>
        </p:sp>
        <p:sp>
          <p:nvSpPr>
            <p:cNvPr id="871" name="Kreis"/>
            <p:cNvSpPr/>
            <p:nvPr/>
          </p:nvSpPr>
          <p:spPr>
            <a:xfrm>
              <a:off x="1904999" y="2032000"/>
              <a:ext cx="7620001" cy="7620000"/>
            </a:xfrm>
            <a:prstGeom prst="ellipse">
              <a:avLst/>
            </a:prstGeom>
            <a:solidFill>
              <a:srgbClr val="CB8258"/>
            </a:solidFill>
            <a:ln w="3175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7022">
                <a:spcBef>
                  <a:spcPts val="0"/>
                </a:spcBef>
                <a:defRPr sz="22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872" name="Kreis"/>
            <p:cNvSpPr/>
            <p:nvPr/>
          </p:nvSpPr>
          <p:spPr>
            <a:xfrm>
              <a:off x="2539999" y="2667000"/>
              <a:ext cx="6350001" cy="6350000"/>
            </a:xfrm>
            <a:prstGeom prst="ellipse">
              <a:avLst/>
            </a:prstGeom>
            <a:solidFill>
              <a:srgbClr val="32163B"/>
            </a:solidFill>
            <a:ln w="3175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7022">
                <a:spcBef>
                  <a:spcPts val="0"/>
                </a:spcBef>
                <a:defRPr sz="2200">
                  <a:solidFill>
                    <a:srgbClr val="32163B"/>
                  </a:solidFill>
                </a:defRPr>
              </a:pPr>
            </a:p>
          </p:txBody>
        </p:sp>
        <p:sp>
          <p:nvSpPr>
            <p:cNvPr id="873" name="Kreis"/>
            <p:cNvSpPr/>
            <p:nvPr/>
          </p:nvSpPr>
          <p:spPr>
            <a:xfrm>
              <a:off x="3809999" y="3937000"/>
              <a:ext cx="3810001" cy="3810000"/>
            </a:xfrm>
            <a:prstGeom prst="ellipse">
              <a:avLst/>
            </a:prstGeom>
            <a:solidFill>
              <a:srgbClr val="CB8258"/>
            </a:solidFill>
            <a:ln w="3175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7022">
                <a:spcBef>
                  <a:spcPts val="0"/>
                </a:spcBef>
                <a:defRPr sz="22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874" name="Kreis"/>
            <p:cNvSpPr/>
            <p:nvPr/>
          </p:nvSpPr>
          <p:spPr>
            <a:xfrm>
              <a:off x="4444999" y="4572000"/>
              <a:ext cx="2540001" cy="2540000"/>
            </a:xfrm>
            <a:prstGeom prst="ellipse">
              <a:avLst/>
            </a:prstGeom>
            <a:solidFill>
              <a:srgbClr val="32163B"/>
            </a:solidFill>
            <a:ln w="3175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7022">
                <a:spcBef>
                  <a:spcPts val="0"/>
                </a:spcBef>
                <a:defRPr sz="2200">
                  <a:solidFill>
                    <a:srgbClr val="32163B"/>
                  </a:solidFill>
                </a:defRPr>
              </a:pPr>
            </a:p>
          </p:txBody>
        </p:sp>
        <p:sp>
          <p:nvSpPr>
            <p:cNvPr id="875" name="Kreis"/>
            <p:cNvSpPr/>
            <p:nvPr/>
          </p:nvSpPr>
          <p:spPr>
            <a:xfrm>
              <a:off x="5397499" y="5524500"/>
              <a:ext cx="635001" cy="635000"/>
            </a:xfrm>
            <a:prstGeom prst="ellipse">
              <a:avLst/>
            </a:prstGeom>
            <a:solidFill>
              <a:srgbClr val="CB8258"/>
            </a:solidFill>
            <a:ln w="3175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7022">
                <a:spcBef>
                  <a:spcPts val="0"/>
                </a:spcBef>
                <a:defRPr sz="2200">
                  <a:solidFill>
                    <a:srgbClr val="000000"/>
                  </a:solidFill>
                </a:defRPr>
              </a:pPr>
            </a:p>
          </p:txBody>
        </p:sp>
      </p:grpSp>
      <p:sp>
        <p:nvSpPr>
          <p:cNvPr id="877" name="Rechteck"/>
          <p:cNvSpPr/>
          <p:nvPr/>
        </p:nvSpPr>
        <p:spPr>
          <a:xfrm>
            <a:off x="-140460" y="0"/>
            <a:ext cx="13285720" cy="9937023"/>
          </a:xfrm>
          <a:prstGeom prst="rect">
            <a:avLst/>
          </a:prstGeom>
          <a:solidFill>
            <a:srgbClr val="32163B">
              <a:alpha val="71701"/>
            </a:srgbClr>
          </a:solidFill>
          <a:ln w="3175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sz="3200">
                <a:solidFill>
                  <a:srgbClr val="D84942"/>
                </a:solidFill>
              </a:defRPr>
            </a:pPr>
          </a:p>
        </p:txBody>
      </p:sp>
      <p:sp>
        <p:nvSpPr>
          <p:cNvPr id="878" name="Rechteck"/>
          <p:cNvSpPr/>
          <p:nvPr/>
        </p:nvSpPr>
        <p:spPr>
          <a:xfrm>
            <a:off x="5260247" y="7264400"/>
            <a:ext cx="1270001" cy="885622"/>
          </a:xfrm>
          <a:prstGeom prst="rect">
            <a:avLst/>
          </a:prstGeom>
          <a:solidFill>
            <a:srgbClr val="32163B"/>
          </a:solidFill>
          <a:ln w="3175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879" name="Rechteck"/>
          <p:cNvSpPr/>
          <p:nvPr/>
        </p:nvSpPr>
        <p:spPr>
          <a:xfrm>
            <a:off x="4563729" y="6648497"/>
            <a:ext cx="400186" cy="885622"/>
          </a:xfrm>
          <a:prstGeom prst="rect">
            <a:avLst/>
          </a:prstGeom>
          <a:solidFill>
            <a:srgbClr val="32163B"/>
          </a:solidFill>
          <a:ln w="3175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880" name="Rechteck"/>
          <p:cNvSpPr/>
          <p:nvPr/>
        </p:nvSpPr>
        <p:spPr>
          <a:xfrm>
            <a:off x="3265123" y="4943370"/>
            <a:ext cx="1143001" cy="979158"/>
          </a:xfrm>
          <a:prstGeom prst="rect">
            <a:avLst/>
          </a:prstGeom>
          <a:solidFill>
            <a:srgbClr val="32163B"/>
          </a:solidFill>
          <a:ln w="3175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881" name="Rechteck"/>
          <p:cNvSpPr/>
          <p:nvPr/>
        </p:nvSpPr>
        <p:spPr>
          <a:xfrm>
            <a:off x="4840608" y="6900439"/>
            <a:ext cx="400186" cy="885622"/>
          </a:xfrm>
          <a:prstGeom prst="rect">
            <a:avLst/>
          </a:prstGeom>
          <a:solidFill>
            <a:srgbClr val="32163B"/>
          </a:solidFill>
          <a:ln w="3175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882" name="Rechteck"/>
          <p:cNvSpPr/>
          <p:nvPr/>
        </p:nvSpPr>
        <p:spPr>
          <a:xfrm>
            <a:off x="4967608" y="7027439"/>
            <a:ext cx="400186" cy="885622"/>
          </a:xfrm>
          <a:prstGeom prst="rect">
            <a:avLst/>
          </a:prstGeom>
          <a:solidFill>
            <a:srgbClr val="32163B"/>
          </a:solidFill>
          <a:ln w="3175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883" name="Rechteck"/>
          <p:cNvSpPr/>
          <p:nvPr/>
        </p:nvSpPr>
        <p:spPr>
          <a:xfrm>
            <a:off x="4327580" y="6424662"/>
            <a:ext cx="400186" cy="885623"/>
          </a:xfrm>
          <a:prstGeom prst="rect">
            <a:avLst/>
          </a:prstGeom>
          <a:solidFill>
            <a:srgbClr val="32163B"/>
          </a:solidFill>
          <a:ln w="3175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884" name="Rechteck"/>
          <p:cNvSpPr/>
          <p:nvPr/>
        </p:nvSpPr>
        <p:spPr>
          <a:xfrm>
            <a:off x="4109984" y="6263981"/>
            <a:ext cx="400186" cy="885623"/>
          </a:xfrm>
          <a:prstGeom prst="rect">
            <a:avLst/>
          </a:prstGeom>
          <a:solidFill>
            <a:srgbClr val="32163B"/>
          </a:solidFill>
          <a:ln w="3175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885" name="Rechteck"/>
          <p:cNvSpPr/>
          <p:nvPr/>
        </p:nvSpPr>
        <p:spPr>
          <a:xfrm>
            <a:off x="3867210" y="5941345"/>
            <a:ext cx="400186" cy="885622"/>
          </a:xfrm>
          <a:prstGeom prst="rect">
            <a:avLst/>
          </a:prstGeom>
          <a:solidFill>
            <a:srgbClr val="32163B"/>
          </a:solidFill>
          <a:ln w="3175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886" name="Rechteck"/>
          <p:cNvSpPr/>
          <p:nvPr/>
        </p:nvSpPr>
        <p:spPr>
          <a:xfrm>
            <a:off x="3571023" y="5602389"/>
            <a:ext cx="400186" cy="885622"/>
          </a:xfrm>
          <a:prstGeom prst="rect">
            <a:avLst/>
          </a:prstGeom>
          <a:solidFill>
            <a:srgbClr val="32163B"/>
          </a:solidFill>
          <a:ln w="3175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</a:p>
        </p:txBody>
      </p:sp>
      <p:grpSp>
        <p:nvGrpSpPr>
          <p:cNvPr id="889" name="Startup Example 3"/>
          <p:cNvGrpSpPr/>
          <p:nvPr/>
        </p:nvGrpSpPr>
        <p:grpSpPr>
          <a:xfrm>
            <a:off x="685800" y="368300"/>
            <a:ext cx="11633200" cy="1168401"/>
            <a:chOff x="0" y="0"/>
            <a:chExt cx="11633200" cy="1168400"/>
          </a:xfrm>
        </p:grpSpPr>
        <p:sp>
          <p:nvSpPr>
            <p:cNvPr id="888" name="Startup Example 3"/>
            <p:cNvSpPr txBox="1"/>
            <p:nvPr/>
          </p:nvSpPr>
          <p:spPr>
            <a:xfrm>
              <a:off x="12700" y="12699"/>
              <a:ext cx="11607800" cy="114300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rmAutofit fontScale="100000" lnSpcReduction="0"/>
            </a:bodyPr>
            <a:lstStyle>
              <a:lvl1pPr algn="ctr" defTabSz="254000">
                <a:lnSpc>
                  <a:spcPct val="90000"/>
                </a:lnSpc>
                <a:spcBef>
                  <a:spcPts val="0"/>
                </a:spcBef>
                <a:defRPr spc="-59" sz="6000">
                  <a:solidFill>
                    <a:srgbClr val="CB8258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Startup Example 3</a:t>
              </a:r>
            </a:p>
          </p:txBody>
        </p:sp>
        <p:pic>
          <p:nvPicPr>
            <p:cNvPr id="887" name="Startup Example 3 Startup Example 3" descr="Startup Example 3 Startup Example 3"/>
            <p:cNvPicPr>
              <a:picLocks noChangeAspect="0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-1"/>
              <a:ext cx="11633200" cy="1168401"/>
            </a:xfrm>
            <a:prstGeom prst="rect">
              <a:avLst/>
            </a:prstGeom>
            <a:effectLst/>
          </p:spPr>
        </p:pic>
      </p:grpSp>
      <p:pic>
        <p:nvPicPr>
          <p:cNvPr id="890" name="WhatsApp Image 2025-04-24 at 11.31.59.jpeg" descr="WhatsApp Image 2025-04-24 at 11.31.59.jpe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5916" y="1869127"/>
            <a:ext cx="12456750" cy="6267303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Rechteck"/>
          <p:cNvSpPr/>
          <p:nvPr/>
        </p:nvSpPr>
        <p:spPr>
          <a:xfrm>
            <a:off x="-48617" y="0"/>
            <a:ext cx="13102034" cy="9753600"/>
          </a:xfrm>
          <a:prstGeom prst="rect">
            <a:avLst/>
          </a:prstGeom>
          <a:solidFill>
            <a:srgbClr val="32163B"/>
          </a:solidFill>
          <a:ln w="3175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sz="3200">
                <a:solidFill>
                  <a:srgbClr val="D84942"/>
                </a:solidFill>
              </a:defRPr>
            </a:pPr>
          </a:p>
        </p:txBody>
      </p:sp>
      <p:grpSp>
        <p:nvGrpSpPr>
          <p:cNvPr id="902" name="Gruppieren"/>
          <p:cNvGrpSpPr/>
          <p:nvPr/>
        </p:nvGrpSpPr>
        <p:grpSpPr>
          <a:xfrm>
            <a:off x="9365905" y="-1318769"/>
            <a:ext cx="11430001" cy="11910570"/>
            <a:chOff x="0" y="0"/>
            <a:chExt cx="11430000" cy="11910568"/>
          </a:xfrm>
        </p:grpSpPr>
        <p:sp>
          <p:nvSpPr>
            <p:cNvPr id="893" name="Titel"/>
            <p:cNvSpPr/>
            <p:nvPr/>
          </p:nvSpPr>
          <p:spPr>
            <a:xfrm>
              <a:off x="0" y="0"/>
              <a:ext cx="11430000" cy="378968"/>
            </a:xfrm>
            <a:prstGeom prst="roundRect">
              <a:avLst>
                <a:gd name="adj" fmla="val 0"/>
              </a:avLst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584200">
                <a:spcBef>
                  <a:spcPts val="0"/>
                </a:spcBef>
                <a:defRPr sz="1600">
                  <a:solidFill>
                    <a:srgbClr val="000000"/>
                  </a:solidFill>
                  <a:latin typeface="Graphik Semibold"/>
                  <a:ea typeface="Graphik Semibold"/>
                  <a:cs typeface="Graphik Semibold"/>
                  <a:sym typeface="Graphik Semibold"/>
                </a:defRPr>
              </a:lvl1pPr>
            </a:lstStyle>
            <a:p>
              <a:pPr/>
              <a:r>
                <a:t>Titel</a:t>
              </a:r>
            </a:p>
          </p:txBody>
        </p:sp>
        <p:grpSp>
          <p:nvGrpSpPr>
            <p:cNvPr id="901" name="Gruppieren"/>
            <p:cNvGrpSpPr/>
            <p:nvPr/>
          </p:nvGrpSpPr>
          <p:grpSpPr>
            <a:xfrm>
              <a:off x="0" y="480568"/>
              <a:ext cx="11430001" cy="11430001"/>
              <a:chOff x="0" y="0"/>
              <a:chExt cx="11430000" cy="11430000"/>
            </a:xfrm>
          </p:grpSpPr>
          <p:sp>
            <p:nvSpPr>
              <p:cNvPr id="894" name="Kreis"/>
              <p:cNvSpPr/>
              <p:nvPr/>
            </p:nvSpPr>
            <p:spPr>
              <a:xfrm>
                <a:off x="0" y="0"/>
                <a:ext cx="11430000" cy="11430000"/>
              </a:xfrm>
              <a:prstGeom prst="ellipse">
                <a:avLst/>
              </a:prstGeom>
              <a:solidFill>
                <a:srgbClr val="CB8258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587022">
                  <a:spcBef>
                    <a:spcPts val="0"/>
                  </a:spcBef>
                  <a:defRPr sz="2200"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895" name="Kreis"/>
              <p:cNvSpPr/>
              <p:nvPr/>
            </p:nvSpPr>
            <p:spPr>
              <a:xfrm>
                <a:off x="635000" y="762000"/>
                <a:ext cx="10160000" cy="10160000"/>
              </a:xfrm>
              <a:prstGeom prst="ellipse">
                <a:avLst/>
              </a:prstGeom>
              <a:solidFill>
                <a:srgbClr val="32163B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587022">
                  <a:spcBef>
                    <a:spcPts val="0"/>
                  </a:spcBef>
                  <a:defRPr sz="2200">
                    <a:solidFill>
                      <a:srgbClr val="32163B"/>
                    </a:solidFill>
                  </a:defRPr>
                </a:pPr>
              </a:p>
            </p:txBody>
          </p:sp>
          <p:sp>
            <p:nvSpPr>
              <p:cNvPr id="896" name="Kreis"/>
              <p:cNvSpPr/>
              <p:nvPr/>
            </p:nvSpPr>
            <p:spPr>
              <a:xfrm>
                <a:off x="1904999" y="2032000"/>
                <a:ext cx="7620001" cy="7620000"/>
              </a:xfrm>
              <a:prstGeom prst="ellipse">
                <a:avLst/>
              </a:prstGeom>
              <a:solidFill>
                <a:srgbClr val="CB8258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587022">
                  <a:spcBef>
                    <a:spcPts val="0"/>
                  </a:spcBef>
                  <a:defRPr sz="2200"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897" name="Kreis"/>
              <p:cNvSpPr/>
              <p:nvPr/>
            </p:nvSpPr>
            <p:spPr>
              <a:xfrm>
                <a:off x="2539999" y="2667000"/>
                <a:ext cx="6350001" cy="6350000"/>
              </a:xfrm>
              <a:prstGeom prst="ellipse">
                <a:avLst/>
              </a:prstGeom>
              <a:solidFill>
                <a:srgbClr val="32163B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587022">
                  <a:spcBef>
                    <a:spcPts val="0"/>
                  </a:spcBef>
                  <a:defRPr sz="2200">
                    <a:solidFill>
                      <a:srgbClr val="32163B"/>
                    </a:solidFill>
                  </a:defRPr>
                </a:pPr>
              </a:p>
            </p:txBody>
          </p:sp>
          <p:sp>
            <p:nvSpPr>
              <p:cNvPr id="898" name="Kreis"/>
              <p:cNvSpPr/>
              <p:nvPr/>
            </p:nvSpPr>
            <p:spPr>
              <a:xfrm>
                <a:off x="3809999" y="3937000"/>
                <a:ext cx="3810001" cy="3810000"/>
              </a:xfrm>
              <a:prstGeom prst="ellipse">
                <a:avLst/>
              </a:prstGeom>
              <a:solidFill>
                <a:srgbClr val="CB8258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587022">
                  <a:spcBef>
                    <a:spcPts val="0"/>
                  </a:spcBef>
                  <a:defRPr sz="2200"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899" name="Kreis"/>
              <p:cNvSpPr/>
              <p:nvPr/>
            </p:nvSpPr>
            <p:spPr>
              <a:xfrm>
                <a:off x="4444999" y="4572000"/>
                <a:ext cx="2540001" cy="2540000"/>
              </a:xfrm>
              <a:prstGeom prst="ellipse">
                <a:avLst/>
              </a:prstGeom>
              <a:solidFill>
                <a:srgbClr val="32163B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587022">
                  <a:spcBef>
                    <a:spcPts val="0"/>
                  </a:spcBef>
                  <a:defRPr sz="2200">
                    <a:solidFill>
                      <a:srgbClr val="32163B"/>
                    </a:solidFill>
                  </a:defRPr>
                </a:pPr>
              </a:p>
            </p:txBody>
          </p:sp>
          <p:sp>
            <p:nvSpPr>
              <p:cNvPr id="900" name="Kreis"/>
              <p:cNvSpPr/>
              <p:nvPr/>
            </p:nvSpPr>
            <p:spPr>
              <a:xfrm>
                <a:off x="5397499" y="5524500"/>
                <a:ext cx="635001" cy="635000"/>
              </a:xfrm>
              <a:prstGeom prst="ellipse">
                <a:avLst/>
              </a:prstGeom>
              <a:solidFill>
                <a:srgbClr val="CB8258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587022">
                  <a:spcBef>
                    <a:spcPts val="0"/>
                  </a:spcBef>
                  <a:defRPr sz="2200">
                    <a:solidFill>
                      <a:srgbClr val="000000"/>
                    </a:solidFill>
                  </a:defRPr>
                </a:pPr>
              </a:p>
            </p:txBody>
          </p:sp>
        </p:grpSp>
      </p:grpSp>
      <p:sp>
        <p:nvSpPr>
          <p:cNvPr id="903" name="Slide Subtitl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grpSp>
        <p:nvGrpSpPr>
          <p:cNvPr id="911" name="Gruppieren"/>
          <p:cNvGrpSpPr/>
          <p:nvPr/>
        </p:nvGrpSpPr>
        <p:grpSpPr>
          <a:xfrm>
            <a:off x="-7797800" y="-838200"/>
            <a:ext cx="11430000" cy="11430000"/>
            <a:chOff x="0" y="0"/>
            <a:chExt cx="11430000" cy="11430000"/>
          </a:xfrm>
        </p:grpSpPr>
        <p:sp>
          <p:nvSpPr>
            <p:cNvPr id="904" name="Kreis"/>
            <p:cNvSpPr/>
            <p:nvPr/>
          </p:nvSpPr>
          <p:spPr>
            <a:xfrm>
              <a:off x="0" y="0"/>
              <a:ext cx="11430000" cy="11430000"/>
            </a:xfrm>
            <a:prstGeom prst="ellipse">
              <a:avLst/>
            </a:prstGeom>
            <a:solidFill>
              <a:srgbClr val="CB8258"/>
            </a:solidFill>
            <a:ln w="3175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7022">
                <a:spcBef>
                  <a:spcPts val="0"/>
                </a:spcBef>
                <a:defRPr sz="22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905" name="Kreis"/>
            <p:cNvSpPr/>
            <p:nvPr/>
          </p:nvSpPr>
          <p:spPr>
            <a:xfrm>
              <a:off x="635000" y="762000"/>
              <a:ext cx="10160000" cy="10160000"/>
            </a:xfrm>
            <a:prstGeom prst="ellipse">
              <a:avLst/>
            </a:prstGeom>
            <a:solidFill>
              <a:srgbClr val="32163B"/>
            </a:solidFill>
            <a:ln w="3175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7022">
                <a:spcBef>
                  <a:spcPts val="0"/>
                </a:spcBef>
                <a:defRPr sz="2200">
                  <a:solidFill>
                    <a:srgbClr val="32163B"/>
                  </a:solidFill>
                </a:defRPr>
              </a:pPr>
            </a:p>
          </p:txBody>
        </p:sp>
        <p:sp>
          <p:nvSpPr>
            <p:cNvPr id="906" name="Kreis"/>
            <p:cNvSpPr/>
            <p:nvPr/>
          </p:nvSpPr>
          <p:spPr>
            <a:xfrm>
              <a:off x="1904999" y="2032000"/>
              <a:ext cx="7620001" cy="7620000"/>
            </a:xfrm>
            <a:prstGeom prst="ellipse">
              <a:avLst/>
            </a:prstGeom>
            <a:solidFill>
              <a:srgbClr val="CB8258"/>
            </a:solidFill>
            <a:ln w="3175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7022">
                <a:spcBef>
                  <a:spcPts val="0"/>
                </a:spcBef>
                <a:defRPr sz="22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907" name="Kreis"/>
            <p:cNvSpPr/>
            <p:nvPr/>
          </p:nvSpPr>
          <p:spPr>
            <a:xfrm>
              <a:off x="2539999" y="2667000"/>
              <a:ext cx="6350001" cy="6350000"/>
            </a:xfrm>
            <a:prstGeom prst="ellipse">
              <a:avLst/>
            </a:prstGeom>
            <a:solidFill>
              <a:srgbClr val="32163B"/>
            </a:solidFill>
            <a:ln w="3175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7022">
                <a:spcBef>
                  <a:spcPts val="0"/>
                </a:spcBef>
                <a:defRPr sz="2200">
                  <a:solidFill>
                    <a:srgbClr val="32163B"/>
                  </a:solidFill>
                </a:defRPr>
              </a:pPr>
            </a:p>
          </p:txBody>
        </p:sp>
        <p:sp>
          <p:nvSpPr>
            <p:cNvPr id="908" name="Kreis"/>
            <p:cNvSpPr/>
            <p:nvPr/>
          </p:nvSpPr>
          <p:spPr>
            <a:xfrm>
              <a:off x="3809999" y="3937000"/>
              <a:ext cx="3810001" cy="3810000"/>
            </a:xfrm>
            <a:prstGeom prst="ellipse">
              <a:avLst/>
            </a:prstGeom>
            <a:solidFill>
              <a:srgbClr val="CB8258"/>
            </a:solidFill>
            <a:ln w="3175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7022">
                <a:spcBef>
                  <a:spcPts val="0"/>
                </a:spcBef>
                <a:defRPr sz="22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909" name="Kreis"/>
            <p:cNvSpPr/>
            <p:nvPr/>
          </p:nvSpPr>
          <p:spPr>
            <a:xfrm>
              <a:off x="4444999" y="4572000"/>
              <a:ext cx="2540001" cy="2540000"/>
            </a:xfrm>
            <a:prstGeom prst="ellipse">
              <a:avLst/>
            </a:prstGeom>
            <a:solidFill>
              <a:srgbClr val="32163B"/>
            </a:solidFill>
            <a:ln w="3175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7022">
                <a:spcBef>
                  <a:spcPts val="0"/>
                </a:spcBef>
                <a:defRPr sz="2200">
                  <a:solidFill>
                    <a:srgbClr val="32163B"/>
                  </a:solidFill>
                </a:defRPr>
              </a:pPr>
            </a:p>
          </p:txBody>
        </p:sp>
        <p:sp>
          <p:nvSpPr>
            <p:cNvPr id="910" name="Kreis"/>
            <p:cNvSpPr/>
            <p:nvPr/>
          </p:nvSpPr>
          <p:spPr>
            <a:xfrm>
              <a:off x="5397499" y="5524500"/>
              <a:ext cx="635001" cy="635000"/>
            </a:xfrm>
            <a:prstGeom prst="ellipse">
              <a:avLst/>
            </a:prstGeom>
            <a:solidFill>
              <a:srgbClr val="CB8258"/>
            </a:solidFill>
            <a:ln w="3175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7022">
                <a:spcBef>
                  <a:spcPts val="0"/>
                </a:spcBef>
                <a:defRPr sz="2200">
                  <a:solidFill>
                    <a:srgbClr val="000000"/>
                  </a:solidFill>
                </a:defRPr>
              </a:pPr>
            </a:p>
          </p:txBody>
        </p:sp>
      </p:grpSp>
      <p:sp>
        <p:nvSpPr>
          <p:cNvPr id="912" name="Rechteck"/>
          <p:cNvSpPr/>
          <p:nvPr/>
        </p:nvSpPr>
        <p:spPr>
          <a:xfrm>
            <a:off x="-232303" y="0"/>
            <a:ext cx="13285720" cy="9937023"/>
          </a:xfrm>
          <a:prstGeom prst="rect">
            <a:avLst/>
          </a:prstGeom>
          <a:solidFill>
            <a:srgbClr val="32163B">
              <a:alpha val="71701"/>
            </a:srgbClr>
          </a:solidFill>
          <a:ln w="3175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sz="3200">
                <a:solidFill>
                  <a:srgbClr val="D84942"/>
                </a:solidFill>
              </a:defRPr>
            </a:pPr>
          </a:p>
        </p:txBody>
      </p:sp>
      <p:sp>
        <p:nvSpPr>
          <p:cNvPr id="913" name="Interactive Chatbot"/>
          <p:cNvSpPr txBox="1"/>
          <p:nvPr/>
        </p:nvSpPr>
        <p:spPr>
          <a:xfrm>
            <a:off x="9838194" y="2603357"/>
            <a:ext cx="2710009" cy="9652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457200">
              <a:spcBef>
                <a:spcPts val="0"/>
              </a:spcBef>
              <a:defRPr>
                <a:solidFill>
                  <a:srgbClr val="CB8258"/>
                </a:solidFill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/>
            <a:r>
              <a:t>Interactive Chatbot</a:t>
            </a:r>
          </a:p>
        </p:txBody>
      </p:sp>
      <p:sp>
        <p:nvSpPr>
          <p:cNvPr id="914" name="Automated Email Service"/>
          <p:cNvSpPr txBox="1"/>
          <p:nvPr/>
        </p:nvSpPr>
        <p:spPr>
          <a:xfrm>
            <a:off x="6710995" y="2603357"/>
            <a:ext cx="2710008" cy="9652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457200">
              <a:spcBef>
                <a:spcPts val="0"/>
              </a:spcBef>
              <a:defRPr>
                <a:solidFill>
                  <a:srgbClr val="CB8258"/>
                </a:solidFill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/>
            <a:r>
              <a:t>Automated Email Service</a:t>
            </a:r>
          </a:p>
        </p:txBody>
      </p:sp>
      <p:sp>
        <p:nvSpPr>
          <p:cNvPr id="915" name="Highly Relevant Data Sources"/>
          <p:cNvSpPr txBox="1"/>
          <p:nvPr/>
        </p:nvSpPr>
        <p:spPr>
          <a:xfrm>
            <a:off x="3583796" y="2605684"/>
            <a:ext cx="2710008" cy="965201"/>
          </a:xfrm>
          <a:prstGeom prst="rect">
            <a:avLst/>
          </a:prstGeom>
          <a:ln w="3175">
            <a:miter lim="400000"/>
          </a:ln>
          <a:effectLst>
            <a:outerShdw sx="100000" sy="100000" kx="0" ky="0" algn="b" rotWithShape="0" blurRad="508000" dist="381545" dir="5400000">
              <a:srgbClr val="000000">
                <a:alpha val="37437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457200">
              <a:spcBef>
                <a:spcPts val="0"/>
              </a:spcBef>
              <a:defRPr>
                <a:solidFill>
                  <a:srgbClr val="CB8258"/>
                </a:solidFill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/>
            <a:r>
              <a:t>Highly Relevant Data Sources</a:t>
            </a:r>
          </a:p>
        </p:txBody>
      </p:sp>
      <p:sp>
        <p:nvSpPr>
          <p:cNvPr id="916" name="Sophisticated Metrics"/>
          <p:cNvSpPr txBox="1"/>
          <p:nvPr/>
        </p:nvSpPr>
        <p:spPr>
          <a:xfrm>
            <a:off x="710597" y="2605684"/>
            <a:ext cx="2710008" cy="965201"/>
          </a:xfrm>
          <a:prstGeom prst="rect">
            <a:avLst/>
          </a:prstGeom>
          <a:ln w="3175">
            <a:miter lim="400000"/>
          </a:ln>
          <a:effectLst>
            <a:outerShdw sx="100000" sy="100000" kx="0" ky="0" algn="b" rotWithShape="0" blurRad="165100" dist="381545" dir="5400000">
              <a:srgbClr val="000000">
                <a:alpha val="37437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457200">
              <a:spcBef>
                <a:spcPts val="0"/>
              </a:spcBef>
              <a:defRPr>
                <a:solidFill>
                  <a:srgbClr val="CB8258"/>
                </a:solidFill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/>
            <a:r>
              <a:t>Sophisticated Metrics</a:t>
            </a:r>
          </a:p>
        </p:txBody>
      </p:sp>
      <p:sp>
        <p:nvSpPr>
          <p:cNvPr id="917" name="Kreis"/>
          <p:cNvSpPr/>
          <p:nvPr/>
        </p:nvSpPr>
        <p:spPr>
          <a:xfrm>
            <a:off x="795601" y="4055669"/>
            <a:ext cx="2540001" cy="2540001"/>
          </a:xfrm>
          <a:prstGeom prst="ellipse">
            <a:avLst/>
          </a:prstGeom>
          <a:solidFill>
            <a:srgbClr val="32163B"/>
          </a:solidFill>
          <a:ln w="3175">
            <a:miter lim="400000"/>
          </a:ln>
          <a:effectLst>
            <a:outerShdw sx="100000" sy="100000" kx="0" ky="0" algn="b" rotWithShape="0" blurRad="165100" dist="96832" dir="5400000">
              <a:srgbClr val="000000">
                <a:alpha val="37437"/>
              </a:srgbClr>
            </a:outerShdw>
          </a:effectLst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918" name="…stand…"/>
          <p:cNvSpPr txBox="1"/>
          <p:nvPr/>
        </p:nvSpPr>
        <p:spPr>
          <a:xfrm>
            <a:off x="6242361" y="7882909"/>
            <a:ext cx="6709347" cy="191080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r" defTabSz="254000">
              <a:lnSpc>
                <a:spcPct val="90000"/>
              </a:lnSpc>
              <a:spcBef>
                <a:spcPts val="0"/>
              </a:spcBef>
              <a:defRPr spc="-66" sz="6600">
                <a:solidFill>
                  <a:srgbClr val="CB8258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…stand </a:t>
            </a:r>
          </a:p>
          <a:p>
            <a:pPr algn="r" defTabSz="254000">
              <a:lnSpc>
                <a:spcPct val="90000"/>
              </a:lnSpc>
              <a:spcBef>
                <a:spcPts val="0"/>
              </a:spcBef>
              <a:defRPr spc="-66" sz="6600">
                <a:solidFill>
                  <a:srgbClr val="CB8258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Out from the rest  </a:t>
            </a:r>
          </a:p>
        </p:txBody>
      </p:sp>
      <p:sp>
        <p:nvSpPr>
          <p:cNvPr id="919" name="Kreis"/>
          <p:cNvSpPr/>
          <p:nvPr/>
        </p:nvSpPr>
        <p:spPr>
          <a:xfrm>
            <a:off x="3668799" y="4053341"/>
            <a:ext cx="2540001" cy="2540001"/>
          </a:xfrm>
          <a:prstGeom prst="ellipse">
            <a:avLst/>
          </a:prstGeom>
          <a:solidFill>
            <a:srgbClr val="32163B"/>
          </a:solidFill>
          <a:ln w="3175">
            <a:miter lim="400000"/>
          </a:ln>
          <a:effectLst>
            <a:outerShdw sx="100000" sy="100000" kx="0" ky="0" algn="b" rotWithShape="0" blurRad="165100" dist="96832" dir="5400000">
              <a:srgbClr val="000000">
                <a:alpha val="37437"/>
              </a:srgbClr>
            </a:outerShdw>
          </a:effectLst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920" name="Kreis"/>
          <p:cNvSpPr/>
          <p:nvPr/>
        </p:nvSpPr>
        <p:spPr>
          <a:xfrm>
            <a:off x="6795999" y="4055669"/>
            <a:ext cx="2540001" cy="2540001"/>
          </a:xfrm>
          <a:prstGeom prst="ellipse">
            <a:avLst/>
          </a:prstGeom>
          <a:solidFill>
            <a:srgbClr val="32163B"/>
          </a:solidFill>
          <a:ln w="3175">
            <a:miter lim="400000"/>
          </a:ln>
          <a:effectLst>
            <a:outerShdw sx="100000" sy="100000" kx="0" ky="0" algn="b" rotWithShape="0" blurRad="165100" dist="96832" dir="5400000">
              <a:srgbClr val="000000">
                <a:alpha val="37437"/>
              </a:srgbClr>
            </a:outerShdw>
          </a:effectLst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921" name="Kreis"/>
          <p:cNvSpPr/>
          <p:nvPr/>
        </p:nvSpPr>
        <p:spPr>
          <a:xfrm>
            <a:off x="9923198" y="4055669"/>
            <a:ext cx="2540001" cy="2540001"/>
          </a:xfrm>
          <a:prstGeom prst="ellipse">
            <a:avLst/>
          </a:prstGeom>
          <a:solidFill>
            <a:srgbClr val="32163B"/>
          </a:solidFill>
          <a:ln w="3175">
            <a:miter lim="400000"/>
          </a:ln>
          <a:effectLst>
            <a:outerShdw sx="100000" sy="100000" kx="0" ky="0" algn="b" rotWithShape="0" blurRad="165100" dist="96832" dir="5400000">
              <a:srgbClr val="000000">
                <a:alpha val="37437"/>
              </a:srgbClr>
            </a:outerShdw>
          </a:effectLst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</a:p>
        </p:txBody>
      </p:sp>
      <p:grpSp>
        <p:nvGrpSpPr>
          <p:cNvPr id="924" name="What makes us…"/>
          <p:cNvGrpSpPr/>
          <p:nvPr/>
        </p:nvGrpSpPr>
        <p:grpSpPr>
          <a:xfrm>
            <a:off x="685800" y="368300"/>
            <a:ext cx="11633200" cy="1168401"/>
            <a:chOff x="0" y="0"/>
            <a:chExt cx="11633200" cy="1168400"/>
          </a:xfrm>
        </p:grpSpPr>
        <p:sp>
          <p:nvSpPr>
            <p:cNvPr id="923" name="What makes us…"/>
            <p:cNvSpPr txBox="1"/>
            <p:nvPr/>
          </p:nvSpPr>
          <p:spPr>
            <a:xfrm>
              <a:off x="12700" y="12699"/>
              <a:ext cx="11607800" cy="114300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rmAutofit fontScale="100000" lnSpcReduction="0"/>
            </a:bodyPr>
            <a:lstStyle>
              <a:lvl1pPr algn="ctr" defTabSz="254000">
                <a:lnSpc>
                  <a:spcPct val="90000"/>
                </a:lnSpc>
                <a:spcBef>
                  <a:spcPts val="0"/>
                </a:spcBef>
                <a:defRPr spc="-59" sz="6000">
                  <a:solidFill>
                    <a:srgbClr val="CB8258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What makes us…</a:t>
              </a:r>
            </a:p>
          </p:txBody>
        </p:sp>
        <p:pic>
          <p:nvPicPr>
            <p:cNvPr id="922" name="What makes us… What makes us…" descr="What makes us… What makes us…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-1"/>
              <a:ext cx="11633200" cy="1168401"/>
            </a:xfrm>
            <a:prstGeom prst="rect">
              <a:avLst/>
            </a:prstGeom>
            <a:effectLst/>
          </p:spPr>
        </p:pic>
      </p:grpSp>
      <p:pic>
        <p:nvPicPr>
          <p:cNvPr id="925" name="attachment_131688576.jpeg" descr="attachment_131688576.jpeg"/>
          <p:cNvPicPr>
            <a:picLocks noChangeAspect="1"/>
          </p:cNvPicPr>
          <p:nvPr/>
        </p:nvPicPr>
        <p:blipFill>
          <a:blip r:embed="rId4">
            <a:extLst/>
          </a:blip>
          <a:srcRect l="24799" t="14780" r="24633" b="16000"/>
          <a:stretch>
            <a:fillRect/>
          </a:stretch>
        </p:blipFill>
        <p:spPr>
          <a:xfrm>
            <a:off x="10412841" y="4257466"/>
            <a:ext cx="1560714" cy="21364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37" h="21595" fill="norm" stroke="1" extrusionOk="0">
                <a:moveTo>
                  <a:pt x="10795" y="0"/>
                </a:moveTo>
                <a:cubicBezTo>
                  <a:pt x="10597" y="-3"/>
                  <a:pt x="10393" y="65"/>
                  <a:pt x="10181" y="201"/>
                </a:cubicBezTo>
                <a:cubicBezTo>
                  <a:pt x="9916" y="371"/>
                  <a:pt x="9880" y="431"/>
                  <a:pt x="9880" y="690"/>
                </a:cubicBezTo>
                <a:cubicBezTo>
                  <a:pt x="9880" y="918"/>
                  <a:pt x="9925" y="1014"/>
                  <a:pt x="10077" y="1119"/>
                </a:cubicBezTo>
                <a:cubicBezTo>
                  <a:pt x="10251" y="1239"/>
                  <a:pt x="10267" y="1292"/>
                  <a:pt x="10220" y="1565"/>
                </a:cubicBezTo>
                <a:cubicBezTo>
                  <a:pt x="10190" y="1736"/>
                  <a:pt x="10152" y="1886"/>
                  <a:pt x="10132" y="1898"/>
                </a:cubicBezTo>
                <a:cubicBezTo>
                  <a:pt x="10112" y="1909"/>
                  <a:pt x="9924" y="1954"/>
                  <a:pt x="9716" y="1998"/>
                </a:cubicBezTo>
                <a:cubicBezTo>
                  <a:pt x="9380" y="2069"/>
                  <a:pt x="9069" y="2251"/>
                  <a:pt x="8719" y="2580"/>
                </a:cubicBezTo>
                <a:cubicBezTo>
                  <a:pt x="8651" y="2644"/>
                  <a:pt x="8364" y="2686"/>
                  <a:pt x="7766" y="2716"/>
                </a:cubicBezTo>
                <a:cubicBezTo>
                  <a:pt x="6742" y="2768"/>
                  <a:pt x="6031" y="2889"/>
                  <a:pt x="5608" y="3093"/>
                </a:cubicBezTo>
                <a:cubicBezTo>
                  <a:pt x="5224" y="3278"/>
                  <a:pt x="4901" y="3750"/>
                  <a:pt x="4759" y="4325"/>
                </a:cubicBezTo>
                <a:cubicBezTo>
                  <a:pt x="4665" y="4709"/>
                  <a:pt x="4636" y="4746"/>
                  <a:pt x="4414" y="4782"/>
                </a:cubicBezTo>
                <a:cubicBezTo>
                  <a:pt x="4063" y="4839"/>
                  <a:pt x="3699" y="5138"/>
                  <a:pt x="3533" y="5504"/>
                </a:cubicBezTo>
                <a:cubicBezTo>
                  <a:pt x="3306" y="6003"/>
                  <a:pt x="3341" y="6882"/>
                  <a:pt x="3604" y="7317"/>
                </a:cubicBezTo>
                <a:cubicBezTo>
                  <a:pt x="3828" y="7689"/>
                  <a:pt x="4170" y="7931"/>
                  <a:pt x="4469" y="7931"/>
                </a:cubicBezTo>
                <a:cubicBezTo>
                  <a:pt x="4635" y="7931"/>
                  <a:pt x="4673" y="7984"/>
                  <a:pt x="4770" y="8385"/>
                </a:cubicBezTo>
                <a:cubicBezTo>
                  <a:pt x="5022" y="9427"/>
                  <a:pt x="5597" y="9821"/>
                  <a:pt x="7082" y="9965"/>
                </a:cubicBezTo>
                <a:cubicBezTo>
                  <a:pt x="7842" y="10039"/>
                  <a:pt x="7605" y="10114"/>
                  <a:pt x="6611" y="10114"/>
                </a:cubicBezTo>
                <a:cubicBezTo>
                  <a:pt x="5302" y="10114"/>
                  <a:pt x="4875" y="10187"/>
                  <a:pt x="4403" y="10491"/>
                </a:cubicBezTo>
                <a:cubicBezTo>
                  <a:pt x="4038" y="10727"/>
                  <a:pt x="4001" y="10737"/>
                  <a:pt x="3149" y="10796"/>
                </a:cubicBezTo>
                <a:cubicBezTo>
                  <a:pt x="1761" y="10891"/>
                  <a:pt x="1608" y="11044"/>
                  <a:pt x="1577" y="12392"/>
                </a:cubicBezTo>
                <a:cubicBezTo>
                  <a:pt x="1559" y="13185"/>
                  <a:pt x="1552" y="13226"/>
                  <a:pt x="1117" y="14202"/>
                </a:cubicBezTo>
                <a:cubicBezTo>
                  <a:pt x="511" y="15563"/>
                  <a:pt x="1" y="17101"/>
                  <a:pt x="0" y="17584"/>
                </a:cubicBezTo>
                <a:cubicBezTo>
                  <a:pt x="-1" y="18314"/>
                  <a:pt x="329" y="18559"/>
                  <a:pt x="1627" y="18787"/>
                </a:cubicBezTo>
                <a:cubicBezTo>
                  <a:pt x="2493" y="18939"/>
                  <a:pt x="3174" y="18952"/>
                  <a:pt x="3325" y="18819"/>
                </a:cubicBezTo>
                <a:cubicBezTo>
                  <a:pt x="3383" y="18767"/>
                  <a:pt x="3510" y="18325"/>
                  <a:pt x="3609" y="17836"/>
                </a:cubicBezTo>
                <a:cubicBezTo>
                  <a:pt x="3786" y="16969"/>
                  <a:pt x="3790" y="16958"/>
                  <a:pt x="3834" y="17323"/>
                </a:cubicBezTo>
                <a:cubicBezTo>
                  <a:pt x="3881" y="17712"/>
                  <a:pt x="4046" y="18000"/>
                  <a:pt x="4316" y="18173"/>
                </a:cubicBezTo>
                <a:cubicBezTo>
                  <a:pt x="4601" y="18357"/>
                  <a:pt x="5011" y="18474"/>
                  <a:pt x="5356" y="18474"/>
                </a:cubicBezTo>
                <a:cubicBezTo>
                  <a:pt x="5543" y="18474"/>
                  <a:pt x="5715" y="18497"/>
                  <a:pt x="5734" y="18522"/>
                </a:cubicBezTo>
                <a:cubicBezTo>
                  <a:pt x="5754" y="18548"/>
                  <a:pt x="5746" y="18706"/>
                  <a:pt x="5718" y="18875"/>
                </a:cubicBezTo>
                <a:cubicBezTo>
                  <a:pt x="5672" y="19148"/>
                  <a:pt x="5638" y="19190"/>
                  <a:pt x="5422" y="19232"/>
                </a:cubicBezTo>
                <a:cubicBezTo>
                  <a:pt x="4888" y="19337"/>
                  <a:pt x="4857" y="19402"/>
                  <a:pt x="4858" y="20404"/>
                </a:cubicBezTo>
                <a:cubicBezTo>
                  <a:pt x="4859" y="20905"/>
                  <a:pt x="4884" y="21345"/>
                  <a:pt x="4918" y="21383"/>
                </a:cubicBezTo>
                <a:cubicBezTo>
                  <a:pt x="4953" y="21420"/>
                  <a:pt x="5060" y="21484"/>
                  <a:pt x="5154" y="21523"/>
                </a:cubicBezTo>
                <a:cubicBezTo>
                  <a:pt x="5269" y="21571"/>
                  <a:pt x="6097" y="21594"/>
                  <a:pt x="7722" y="21595"/>
                </a:cubicBezTo>
                <a:cubicBezTo>
                  <a:pt x="9918" y="21597"/>
                  <a:pt x="10132" y="21587"/>
                  <a:pt x="10307" y="21483"/>
                </a:cubicBezTo>
                <a:cubicBezTo>
                  <a:pt x="10492" y="21373"/>
                  <a:pt x="10500" y="21336"/>
                  <a:pt x="10488" y="20408"/>
                </a:cubicBezTo>
                <a:cubicBezTo>
                  <a:pt x="10476" y="19456"/>
                  <a:pt x="10473" y="19441"/>
                  <a:pt x="10258" y="19313"/>
                </a:cubicBezTo>
                <a:cubicBezTo>
                  <a:pt x="10066" y="19198"/>
                  <a:pt x="10043" y="19142"/>
                  <a:pt x="10066" y="18843"/>
                </a:cubicBezTo>
                <a:lnTo>
                  <a:pt x="10094" y="18506"/>
                </a:lnTo>
                <a:lnTo>
                  <a:pt x="10778" y="18506"/>
                </a:lnTo>
                <a:lnTo>
                  <a:pt x="11457" y="18506"/>
                </a:lnTo>
                <a:lnTo>
                  <a:pt x="11485" y="18867"/>
                </a:lnTo>
                <a:cubicBezTo>
                  <a:pt x="11500" y="19088"/>
                  <a:pt x="11474" y="19224"/>
                  <a:pt x="11419" y="19224"/>
                </a:cubicBezTo>
                <a:cubicBezTo>
                  <a:pt x="11370" y="19224"/>
                  <a:pt x="11255" y="19280"/>
                  <a:pt x="11162" y="19349"/>
                </a:cubicBezTo>
                <a:cubicBezTo>
                  <a:pt x="11006" y="19462"/>
                  <a:pt x="10986" y="19559"/>
                  <a:pt x="10986" y="20412"/>
                </a:cubicBezTo>
                <a:cubicBezTo>
                  <a:pt x="10986" y="21265"/>
                  <a:pt x="11006" y="21357"/>
                  <a:pt x="11162" y="21471"/>
                </a:cubicBezTo>
                <a:cubicBezTo>
                  <a:pt x="11324" y="21590"/>
                  <a:pt x="11441" y="21595"/>
                  <a:pt x="13708" y="21595"/>
                </a:cubicBezTo>
                <a:cubicBezTo>
                  <a:pt x="15272" y="21595"/>
                  <a:pt x="16162" y="21573"/>
                  <a:pt x="16299" y="21527"/>
                </a:cubicBezTo>
                <a:cubicBezTo>
                  <a:pt x="16625" y="21418"/>
                  <a:pt x="16699" y="21214"/>
                  <a:pt x="16699" y="20372"/>
                </a:cubicBezTo>
                <a:cubicBezTo>
                  <a:pt x="16699" y="19591"/>
                  <a:pt x="16695" y="19591"/>
                  <a:pt x="16447" y="19409"/>
                </a:cubicBezTo>
                <a:cubicBezTo>
                  <a:pt x="16310" y="19309"/>
                  <a:pt x="16122" y="19224"/>
                  <a:pt x="16030" y="19224"/>
                </a:cubicBezTo>
                <a:cubicBezTo>
                  <a:pt x="15905" y="19224"/>
                  <a:pt x="15857" y="19169"/>
                  <a:pt x="15817" y="18992"/>
                </a:cubicBezTo>
                <a:cubicBezTo>
                  <a:pt x="15706" y="18500"/>
                  <a:pt x="15717" y="18474"/>
                  <a:pt x="16145" y="18474"/>
                </a:cubicBezTo>
                <a:cubicBezTo>
                  <a:pt x="16359" y="18474"/>
                  <a:pt x="16638" y="18434"/>
                  <a:pt x="16764" y="18386"/>
                </a:cubicBezTo>
                <a:cubicBezTo>
                  <a:pt x="17266" y="18194"/>
                  <a:pt x="17707" y="17702"/>
                  <a:pt x="17728" y="17307"/>
                </a:cubicBezTo>
                <a:cubicBezTo>
                  <a:pt x="17733" y="17211"/>
                  <a:pt x="17809" y="17484"/>
                  <a:pt x="17898" y="17912"/>
                </a:cubicBezTo>
                <a:cubicBezTo>
                  <a:pt x="18089" y="18835"/>
                  <a:pt x="18188" y="18946"/>
                  <a:pt x="18780" y="18927"/>
                </a:cubicBezTo>
                <a:cubicBezTo>
                  <a:pt x="19356" y="18909"/>
                  <a:pt x="20351" y="18728"/>
                  <a:pt x="20812" y="18558"/>
                </a:cubicBezTo>
                <a:cubicBezTo>
                  <a:pt x="21363" y="18355"/>
                  <a:pt x="21599" y="18000"/>
                  <a:pt x="21524" y="17471"/>
                </a:cubicBezTo>
                <a:cubicBezTo>
                  <a:pt x="21451" y="16962"/>
                  <a:pt x="20778" y="15016"/>
                  <a:pt x="20324" y="13997"/>
                </a:cubicBezTo>
                <a:cubicBezTo>
                  <a:pt x="19959" y="13176"/>
                  <a:pt x="19939" y="13103"/>
                  <a:pt x="19908" y="12268"/>
                </a:cubicBezTo>
                <a:cubicBezTo>
                  <a:pt x="19873" y="11345"/>
                  <a:pt x="19776" y="11061"/>
                  <a:pt x="19426" y="10924"/>
                </a:cubicBezTo>
                <a:cubicBezTo>
                  <a:pt x="19335" y="10888"/>
                  <a:pt x="18842" y="10830"/>
                  <a:pt x="18336" y="10792"/>
                </a:cubicBezTo>
                <a:cubicBezTo>
                  <a:pt x="17479" y="10726"/>
                  <a:pt x="17398" y="10707"/>
                  <a:pt x="17120" y="10519"/>
                </a:cubicBezTo>
                <a:cubicBezTo>
                  <a:pt x="16620" y="10180"/>
                  <a:pt x="16486" y="10153"/>
                  <a:pt x="15182" y="10126"/>
                </a:cubicBezTo>
                <a:cubicBezTo>
                  <a:pt x="14514" y="10112"/>
                  <a:pt x="13971" y="10082"/>
                  <a:pt x="13971" y="10057"/>
                </a:cubicBezTo>
                <a:cubicBezTo>
                  <a:pt x="13971" y="10033"/>
                  <a:pt x="14260" y="9978"/>
                  <a:pt x="14617" y="9937"/>
                </a:cubicBezTo>
                <a:cubicBezTo>
                  <a:pt x="15552" y="9831"/>
                  <a:pt x="16079" y="9608"/>
                  <a:pt x="16386" y="9187"/>
                </a:cubicBezTo>
                <a:cubicBezTo>
                  <a:pt x="16520" y="9004"/>
                  <a:pt x="16675" y="8654"/>
                  <a:pt x="16731" y="8409"/>
                </a:cubicBezTo>
                <a:cubicBezTo>
                  <a:pt x="16830" y="7978"/>
                  <a:pt x="16843" y="7963"/>
                  <a:pt x="17109" y="7923"/>
                </a:cubicBezTo>
                <a:cubicBezTo>
                  <a:pt x="17479" y="7868"/>
                  <a:pt x="17664" y="7734"/>
                  <a:pt x="17898" y="7350"/>
                </a:cubicBezTo>
                <a:cubicBezTo>
                  <a:pt x="18062" y="7080"/>
                  <a:pt x="18098" y="6917"/>
                  <a:pt x="18101" y="6371"/>
                </a:cubicBezTo>
                <a:cubicBezTo>
                  <a:pt x="18102" y="5973"/>
                  <a:pt x="18056" y="5621"/>
                  <a:pt x="17986" y="5476"/>
                </a:cubicBezTo>
                <a:cubicBezTo>
                  <a:pt x="17831" y="5155"/>
                  <a:pt x="17424" y="4827"/>
                  <a:pt x="17120" y="4778"/>
                </a:cubicBezTo>
                <a:cubicBezTo>
                  <a:pt x="16858" y="4736"/>
                  <a:pt x="16831" y="4694"/>
                  <a:pt x="16737" y="4248"/>
                </a:cubicBezTo>
                <a:cubicBezTo>
                  <a:pt x="16510" y="3167"/>
                  <a:pt x="15825" y="2828"/>
                  <a:pt x="13632" y="2704"/>
                </a:cubicBezTo>
                <a:cubicBezTo>
                  <a:pt x="12832" y="2659"/>
                  <a:pt x="12823" y="2656"/>
                  <a:pt x="12624" y="2439"/>
                </a:cubicBezTo>
                <a:cubicBezTo>
                  <a:pt x="12414" y="2210"/>
                  <a:pt x="11840" y="1947"/>
                  <a:pt x="11534" y="1942"/>
                </a:cubicBezTo>
                <a:cubicBezTo>
                  <a:pt x="11383" y="1939"/>
                  <a:pt x="11340" y="1890"/>
                  <a:pt x="11293" y="1633"/>
                </a:cubicBezTo>
                <a:cubicBezTo>
                  <a:pt x="11245" y="1368"/>
                  <a:pt x="11267" y="1295"/>
                  <a:pt x="11452" y="1095"/>
                </a:cubicBezTo>
                <a:cubicBezTo>
                  <a:pt x="11763" y="760"/>
                  <a:pt x="11743" y="482"/>
                  <a:pt x="11381" y="217"/>
                </a:cubicBezTo>
                <a:cubicBezTo>
                  <a:pt x="11187" y="74"/>
                  <a:pt x="10993" y="3"/>
                  <a:pt x="10795" y="0"/>
                </a:cubicBezTo>
                <a:close/>
                <a:moveTo>
                  <a:pt x="8243" y="18787"/>
                </a:moveTo>
                <a:cubicBezTo>
                  <a:pt x="8683" y="18787"/>
                  <a:pt x="8686" y="18791"/>
                  <a:pt x="8686" y="18976"/>
                </a:cubicBezTo>
                <a:lnTo>
                  <a:pt x="8686" y="19160"/>
                </a:lnTo>
                <a:lnTo>
                  <a:pt x="7837" y="19160"/>
                </a:lnTo>
                <a:cubicBezTo>
                  <a:pt x="7194" y="19160"/>
                  <a:pt x="6983" y="19141"/>
                  <a:pt x="6983" y="19080"/>
                </a:cubicBezTo>
                <a:cubicBezTo>
                  <a:pt x="6983" y="18960"/>
                  <a:pt x="7729" y="18787"/>
                  <a:pt x="8243" y="18787"/>
                </a:cubicBezTo>
                <a:close/>
              </a:path>
            </a:pathLst>
          </a:custGeom>
          <a:ln w="3175">
            <a:miter lim="400000"/>
          </a:ln>
        </p:spPr>
      </p:pic>
      <p:pic>
        <p:nvPicPr>
          <p:cNvPr id="926" name="pngwing.com.png" descr="pngwing.com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924361" y="4184031"/>
            <a:ext cx="2283277" cy="2283277"/>
          </a:xfrm>
          <a:prstGeom prst="rect">
            <a:avLst/>
          </a:prstGeom>
          <a:ln w="3175">
            <a:miter lim="400000"/>
          </a:ln>
        </p:spPr>
      </p:pic>
      <p:pic>
        <p:nvPicPr>
          <p:cNvPr id="927" name="eingesetzter-Film.png" descr="eingesetzter-Film.png"/>
          <p:cNvPicPr>
            <a:picLocks noChangeAspect="1"/>
          </p:cNvPicPr>
          <p:nvPr/>
        </p:nvPicPr>
        <p:blipFill>
          <a:blip r:embed="rId6">
            <a:extLst/>
          </a:blip>
          <a:srcRect l="12507" t="4265" r="10300" b="4888"/>
          <a:stretch>
            <a:fillRect/>
          </a:stretch>
        </p:blipFill>
        <p:spPr>
          <a:xfrm>
            <a:off x="4064700" y="4639869"/>
            <a:ext cx="1560808" cy="15650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61" h="21485" fill="norm" stroke="1" extrusionOk="0">
                <a:moveTo>
                  <a:pt x="7320" y="5"/>
                </a:moveTo>
                <a:cubicBezTo>
                  <a:pt x="6806" y="18"/>
                  <a:pt x="6294" y="62"/>
                  <a:pt x="5961" y="135"/>
                </a:cubicBezTo>
                <a:cubicBezTo>
                  <a:pt x="4026" y="564"/>
                  <a:pt x="2326" y="1715"/>
                  <a:pt x="1273" y="3301"/>
                </a:cubicBezTo>
                <a:cubicBezTo>
                  <a:pt x="658" y="4228"/>
                  <a:pt x="275" y="5137"/>
                  <a:pt x="116" y="6058"/>
                </a:cubicBezTo>
                <a:cubicBezTo>
                  <a:pt x="-3" y="6752"/>
                  <a:pt x="-27" y="7292"/>
                  <a:pt x="29" y="8014"/>
                </a:cubicBezTo>
                <a:cubicBezTo>
                  <a:pt x="107" y="9028"/>
                  <a:pt x="263" y="9650"/>
                  <a:pt x="643" y="10493"/>
                </a:cubicBezTo>
                <a:cubicBezTo>
                  <a:pt x="877" y="11012"/>
                  <a:pt x="997" y="11258"/>
                  <a:pt x="1065" y="11343"/>
                </a:cubicBezTo>
                <a:cubicBezTo>
                  <a:pt x="1109" y="11398"/>
                  <a:pt x="1222" y="11565"/>
                  <a:pt x="1317" y="11713"/>
                </a:cubicBezTo>
                <a:cubicBezTo>
                  <a:pt x="1720" y="12344"/>
                  <a:pt x="2515" y="13146"/>
                  <a:pt x="3214" y="13631"/>
                </a:cubicBezTo>
                <a:cubicBezTo>
                  <a:pt x="4773" y="14714"/>
                  <a:pt x="6533" y="15138"/>
                  <a:pt x="8548" y="14922"/>
                </a:cubicBezTo>
                <a:cubicBezTo>
                  <a:pt x="9648" y="14804"/>
                  <a:pt x="10678" y="14422"/>
                  <a:pt x="11701" y="13756"/>
                </a:cubicBezTo>
                <a:lnTo>
                  <a:pt x="12200" y="13435"/>
                </a:lnTo>
                <a:lnTo>
                  <a:pt x="12737" y="13963"/>
                </a:lnTo>
                <a:lnTo>
                  <a:pt x="13269" y="14492"/>
                </a:lnTo>
                <a:lnTo>
                  <a:pt x="13033" y="14732"/>
                </a:lnTo>
                <a:cubicBezTo>
                  <a:pt x="12901" y="14863"/>
                  <a:pt x="12792" y="14996"/>
                  <a:pt x="12792" y="15031"/>
                </a:cubicBezTo>
                <a:cubicBezTo>
                  <a:pt x="12792" y="15099"/>
                  <a:pt x="18434" y="20741"/>
                  <a:pt x="18861" y="21101"/>
                </a:cubicBezTo>
                <a:cubicBezTo>
                  <a:pt x="18996" y="21214"/>
                  <a:pt x="19223" y="21346"/>
                  <a:pt x="19365" y="21395"/>
                </a:cubicBezTo>
                <a:cubicBezTo>
                  <a:pt x="19936" y="21591"/>
                  <a:pt x="20621" y="21460"/>
                  <a:pt x="21043" y="21074"/>
                </a:cubicBezTo>
                <a:cubicBezTo>
                  <a:pt x="21169" y="20958"/>
                  <a:pt x="21331" y="20738"/>
                  <a:pt x="21421" y="20550"/>
                </a:cubicBezTo>
                <a:cubicBezTo>
                  <a:pt x="21567" y="20248"/>
                  <a:pt x="21573" y="20195"/>
                  <a:pt x="21553" y="19793"/>
                </a:cubicBezTo>
                <a:cubicBezTo>
                  <a:pt x="21528" y="19299"/>
                  <a:pt x="21445" y="19081"/>
                  <a:pt x="21153" y="18769"/>
                </a:cubicBezTo>
                <a:cubicBezTo>
                  <a:pt x="20731" y="18318"/>
                  <a:pt x="15231" y="12863"/>
                  <a:pt x="15160" y="12825"/>
                </a:cubicBezTo>
                <a:cubicBezTo>
                  <a:pt x="15049" y="12765"/>
                  <a:pt x="14901" y="12839"/>
                  <a:pt x="14722" y="13043"/>
                </a:cubicBezTo>
                <a:cubicBezTo>
                  <a:pt x="14634" y="13142"/>
                  <a:pt x="14552" y="13222"/>
                  <a:pt x="14541" y="13222"/>
                </a:cubicBezTo>
                <a:cubicBezTo>
                  <a:pt x="14530" y="13222"/>
                  <a:pt x="14286" y="12989"/>
                  <a:pt x="13998" y="12705"/>
                </a:cubicBezTo>
                <a:lnTo>
                  <a:pt x="13472" y="12187"/>
                </a:lnTo>
                <a:lnTo>
                  <a:pt x="13664" y="11915"/>
                </a:lnTo>
                <a:cubicBezTo>
                  <a:pt x="14054" y="11354"/>
                  <a:pt x="14122" y="11231"/>
                  <a:pt x="14365" y="10716"/>
                </a:cubicBezTo>
                <a:cubicBezTo>
                  <a:pt x="14903" y="9577"/>
                  <a:pt x="15074" y="8800"/>
                  <a:pt x="15073" y="7507"/>
                </a:cubicBezTo>
                <a:cubicBezTo>
                  <a:pt x="15071" y="6150"/>
                  <a:pt x="14881" y="5303"/>
                  <a:pt x="14327" y="4173"/>
                </a:cubicBezTo>
                <a:cubicBezTo>
                  <a:pt x="14147" y="3806"/>
                  <a:pt x="13946" y="3443"/>
                  <a:pt x="13883" y="3366"/>
                </a:cubicBezTo>
                <a:cubicBezTo>
                  <a:pt x="13820" y="3289"/>
                  <a:pt x="13665" y="3077"/>
                  <a:pt x="13537" y="2898"/>
                </a:cubicBezTo>
                <a:cubicBezTo>
                  <a:pt x="13205" y="2432"/>
                  <a:pt x="12300" y="1590"/>
                  <a:pt x="11756" y="1236"/>
                </a:cubicBezTo>
                <a:cubicBezTo>
                  <a:pt x="10779" y="602"/>
                  <a:pt x="9911" y="271"/>
                  <a:pt x="8685" y="65"/>
                </a:cubicBezTo>
                <a:cubicBezTo>
                  <a:pt x="8351" y="8"/>
                  <a:pt x="7835" y="-9"/>
                  <a:pt x="7320" y="5"/>
                </a:cubicBezTo>
                <a:close/>
                <a:moveTo>
                  <a:pt x="7287" y="1770"/>
                </a:moveTo>
                <a:cubicBezTo>
                  <a:pt x="8251" y="1723"/>
                  <a:pt x="9174" y="1911"/>
                  <a:pt x="10045" y="2331"/>
                </a:cubicBezTo>
                <a:cubicBezTo>
                  <a:pt x="10677" y="2636"/>
                  <a:pt x="11106" y="2939"/>
                  <a:pt x="11641" y="3464"/>
                </a:cubicBezTo>
                <a:cubicBezTo>
                  <a:pt x="12342" y="4154"/>
                  <a:pt x="12908" y="5176"/>
                  <a:pt x="13176" y="6232"/>
                </a:cubicBezTo>
                <a:cubicBezTo>
                  <a:pt x="13297" y="6710"/>
                  <a:pt x="13323" y="7951"/>
                  <a:pt x="13225" y="8466"/>
                </a:cubicBezTo>
                <a:cubicBezTo>
                  <a:pt x="13085" y="9204"/>
                  <a:pt x="12665" y="10215"/>
                  <a:pt x="12293" y="10716"/>
                </a:cubicBezTo>
                <a:cubicBezTo>
                  <a:pt x="11860" y="11300"/>
                  <a:pt x="11750" y="11434"/>
                  <a:pt x="11432" y="11713"/>
                </a:cubicBezTo>
                <a:cubicBezTo>
                  <a:pt x="10465" y="12565"/>
                  <a:pt x="9512" y="13002"/>
                  <a:pt x="8225" y="13195"/>
                </a:cubicBezTo>
                <a:cubicBezTo>
                  <a:pt x="7678" y="13277"/>
                  <a:pt x="7557" y="13281"/>
                  <a:pt x="6991" y="13217"/>
                </a:cubicBezTo>
                <a:cubicBezTo>
                  <a:pt x="5255" y="13022"/>
                  <a:pt x="3755" y="12110"/>
                  <a:pt x="2764" y="10651"/>
                </a:cubicBezTo>
                <a:cubicBezTo>
                  <a:pt x="2386" y="10094"/>
                  <a:pt x="2310" y="9910"/>
                  <a:pt x="1920" y="8640"/>
                </a:cubicBezTo>
                <a:cubicBezTo>
                  <a:pt x="1742" y="8061"/>
                  <a:pt x="1747" y="6840"/>
                  <a:pt x="1931" y="6238"/>
                </a:cubicBezTo>
                <a:cubicBezTo>
                  <a:pt x="2226" y="5273"/>
                  <a:pt x="2331" y="5026"/>
                  <a:pt x="2649" y="4505"/>
                </a:cubicBezTo>
                <a:cubicBezTo>
                  <a:pt x="3472" y="3159"/>
                  <a:pt x="4818" y="2195"/>
                  <a:pt x="6312" y="1890"/>
                </a:cubicBezTo>
                <a:cubicBezTo>
                  <a:pt x="6642" y="1822"/>
                  <a:pt x="6966" y="1786"/>
                  <a:pt x="7287" y="1770"/>
                </a:cubicBezTo>
                <a:close/>
              </a:path>
            </a:pathLst>
          </a:custGeom>
          <a:ln w="3175">
            <a:miter lim="400000"/>
          </a:ln>
        </p:spPr>
      </p:pic>
      <p:pic>
        <p:nvPicPr>
          <p:cNvPr id="928" name="metrics.png" descr="metrics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163521" y="4423588"/>
            <a:ext cx="1804161" cy="1804162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Rechteck"/>
          <p:cNvSpPr/>
          <p:nvPr/>
        </p:nvSpPr>
        <p:spPr>
          <a:xfrm>
            <a:off x="-48617" y="-1"/>
            <a:ext cx="13102034" cy="9753601"/>
          </a:xfrm>
          <a:prstGeom prst="rect">
            <a:avLst/>
          </a:prstGeom>
          <a:solidFill>
            <a:srgbClr val="32163B"/>
          </a:solidFill>
          <a:ln w="3175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sz="3200">
                <a:solidFill>
                  <a:srgbClr val="D84942"/>
                </a:solidFill>
              </a:defRPr>
            </a:pPr>
          </a:p>
        </p:txBody>
      </p:sp>
      <p:sp>
        <p:nvSpPr>
          <p:cNvPr id="224" name="Oval"/>
          <p:cNvSpPr/>
          <p:nvPr/>
        </p:nvSpPr>
        <p:spPr>
          <a:xfrm rot="21120000">
            <a:off x="-1963112" y="8250021"/>
            <a:ext cx="17635779" cy="3154986"/>
          </a:xfrm>
          <a:prstGeom prst="ellipse">
            <a:avLst/>
          </a:prstGeom>
          <a:solidFill>
            <a:srgbClr val="CB8258">
              <a:alpha val="85134"/>
            </a:srgbClr>
          </a:solidFill>
          <a:ln w="3175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225" name="Text Placeholder 35"/>
          <p:cNvSpPr txBox="1"/>
          <p:nvPr>
            <p:ph type="body" sz="quarter" idx="1"/>
          </p:nvPr>
        </p:nvSpPr>
        <p:spPr>
          <a:xfrm>
            <a:off x="380352" y="731614"/>
            <a:ext cx="6154868" cy="348359"/>
          </a:xfrm>
          <a:prstGeom prst="rect">
            <a:avLst/>
          </a:prstGeom>
        </p:spPr>
        <p:txBody>
          <a:bodyPr/>
          <a:lstStyle>
            <a:lvl1pPr defTabSz="1183436">
              <a:defRPr sz="2366">
                <a:solidFill>
                  <a:srgbClr val="CB8258"/>
                </a:solidFill>
              </a:defRPr>
            </a:lvl1pPr>
          </a:lstStyle>
          <a:p>
            <a:pPr/>
            <a:r>
              <a:t>TEAM</a:t>
            </a:r>
          </a:p>
        </p:txBody>
      </p:sp>
      <p:sp>
        <p:nvSpPr>
          <p:cNvPr id="226" name="Title 34"/>
          <p:cNvSpPr txBox="1"/>
          <p:nvPr>
            <p:ph type="title"/>
          </p:nvPr>
        </p:nvSpPr>
        <p:spPr>
          <a:xfrm>
            <a:off x="358400" y="1146588"/>
            <a:ext cx="12288000" cy="76591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347879"/>
                </a:solidFill>
              </a:defRPr>
            </a:lvl1pPr>
          </a:lstStyle>
          <a:p>
            <a:pPr/>
            <a:r>
              <a:t>we are diverse team of motivates students </a:t>
            </a:r>
          </a:p>
        </p:txBody>
      </p:sp>
      <p:sp>
        <p:nvSpPr>
          <p:cNvPr id="227" name="Foliennummernplatzhalter 3"/>
          <p:cNvSpPr txBox="1"/>
          <p:nvPr>
            <p:ph type="sldNum" sz="quarter" idx="2"/>
          </p:nvPr>
        </p:nvSpPr>
        <p:spPr>
          <a:xfrm>
            <a:off x="649635" y="8182816"/>
            <a:ext cx="127001" cy="22195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28" name="Oval 5"/>
          <p:cNvSpPr/>
          <p:nvPr/>
        </p:nvSpPr>
        <p:spPr>
          <a:xfrm>
            <a:off x="2897292" y="2331217"/>
            <a:ext cx="1807295" cy="1807296"/>
          </a:xfrm>
          <a:prstGeom prst="ellipse">
            <a:avLst/>
          </a:prstGeom>
          <a:solidFill>
            <a:srgbClr val="D9D9D9"/>
          </a:solidFill>
          <a:ln w="3175">
            <a:miter lim="400000"/>
          </a:ln>
        </p:spPr>
        <p:txBody>
          <a:bodyPr lIns="65023" tIns="65023" rIns="65023" bIns="65023" anchor="ctr"/>
          <a:lstStyle/>
          <a:p>
            <a:pPr algn="ctr" defTabSz="866986">
              <a:spcBef>
                <a:spcPts val="0"/>
              </a:spcBef>
              <a:defRPr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29" name="Oval 6"/>
          <p:cNvSpPr/>
          <p:nvPr/>
        </p:nvSpPr>
        <p:spPr>
          <a:xfrm>
            <a:off x="5381782" y="2332149"/>
            <a:ext cx="1807296" cy="1807295"/>
          </a:xfrm>
          <a:prstGeom prst="ellipse">
            <a:avLst/>
          </a:prstGeom>
          <a:solidFill>
            <a:srgbClr val="D9D9D9"/>
          </a:solidFill>
          <a:ln w="3175">
            <a:miter lim="400000"/>
          </a:ln>
        </p:spPr>
        <p:txBody>
          <a:bodyPr lIns="65023" tIns="65023" rIns="65023" bIns="65023" anchor="ctr"/>
          <a:lstStyle/>
          <a:p>
            <a:pPr algn="ctr" defTabSz="866986">
              <a:spcBef>
                <a:spcPts val="0"/>
              </a:spcBef>
              <a:defRPr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30" name="Oval 7"/>
          <p:cNvSpPr/>
          <p:nvPr/>
        </p:nvSpPr>
        <p:spPr>
          <a:xfrm>
            <a:off x="7862076" y="2331216"/>
            <a:ext cx="1807296" cy="1807296"/>
          </a:xfrm>
          <a:prstGeom prst="ellipse">
            <a:avLst/>
          </a:prstGeom>
          <a:solidFill>
            <a:srgbClr val="D9D9D9"/>
          </a:solidFill>
          <a:ln w="3175">
            <a:miter lim="400000"/>
          </a:ln>
        </p:spPr>
        <p:txBody>
          <a:bodyPr lIns="65023" tIns="65023" rIns="65023" bIns="65023" anchor="ctr"/>
          <a:lstStyle/>
          <a:p>
            <a:pPr algn="ctr" defTabSz="866986">
              <a:spcBef>
                <a:spcPts val="0"/>
              </a:spcBef>
              <a:defRPr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31" name="Oval 8"/>
          <p:cNvSpPr/>
          <p:nvPr/>
        </p:nvSpPr>
        <p:spPr>
          <a:xfrm>
            <a:off x="380203" y="2339044"/>
            <a:ext cx="1807295" cy="1807295"/>
          </a:xfrm>
          <a:prstGeom prst="ellipse">
            <a:avLst/>
          </a:prstGeom>
          <a:solidFill>
            <a:srgbClr val="D9D9D9"/>
          </a:solidFill>
          <a:ln w="3175">
            <a:miter lim="400000"/>
          </a:ln>
        </p:spPr>
        <p:txBody>
          <a:bodyPr lIns="65023" tIns="65023" rIns="65023" bIns="65023" anchor="ctr"/>
          <a:lstStyle/>
          <a:p>
            <a:pPr algn="ctr" defTabSz="866986">
              <a:spcBef>
                <a:spcPts val="0"/>
              </a:spcBef>
              <a:defRPr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32" name="Textfeld 38"/>
          <p:cNvSpPr txBox="1"/>
          <p:nvPr/>
        </p:nvSpPr>
        <p:spPr>
          <a:xfrm>
            <a:off x="233473" y="4529116"/>
            <a:ext cx="2100755" cy="267022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/>
          <a:lstStyle/>
          <a:p>
            <a:pPr algn="ctr" defTabSz="866986">
              <a:spcBef>
                <a:spcPts val="0"/>
              </a:spcBef>
              <a:defRPr b="1">
                <a:solidFill>
                  <a:srgbClr val="006A5E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Tobias Hug</a:t>
            </a:r>
          </a:p>
          <a:p>
            <a:pPr algn="ctr" defTabSz="866986">
              <a:spcBef>
                <a:spcPts val="0"/>
              </a:spcBef>
              <a:defRPr sz="1600">
                <a:solidFill>
                  <a:srgbClr val="282A2B"/>
                </a:solidFill>
                <a:latin typeface="Arial"/>
                <a:ea typeface="Arial"/>
                <a:cs typeface="Arial"/>
                <a:sym typeface="Arial"/>
              </a:defRPr>
            </a:pPr>
          </a:p>
          <a:p>
            <a:pPr algn="ctr" defTabSz="866986">
              <a:spcBef>
                <a:spcPts val="0"/>
              </a:spcBef>
              <a:defRPr sz="1800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B.Sc. Business Informatics,</a:t>
            </a:r>
          </a:p>
          <a:p>
            <a:pPr algn="ctr" defTabSz="866986">
              <a:spcBef>
                <a:spcPts val="0"/>
              </a:spcBef>
              <a:defRPr sz="1800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Teaching Assistant for Practical CS &amp; Software Engineering </a:t>
            </a:r>
          </a:p>
        </p:txBody>
      </p:sp>
      <p:sp>
        <p:nvSpPr>
          <p:cNvPr id="233" name="Textfeld 39"/>
          <p:cNvSpPr txBox="1"/>
          <p:nvPr/>
        </p:nvSpPr>
        <p:spPr>
          <a:xfrm>
            <a:off x="2486850" y="4396717"/>
            <a:ext cx="2657281" cy="302566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/>
          <a:lstStyle/>
          <a:p>
            <a:pPr algn="ctr" defTabSz="866986">
              <a:spcBef>
                <a:spcPts val="0"/>
              </a:spcBef>
              <a:defRPr b="1">
                <a:solidFill>
                  <a:srgbClr val="F6B5D1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Jannis Wiederhöft</a:t>
            </a:r>
          </a:p>
          <a:p>
            <a:pPr algn="ctr" defTabSz="866986">
              <a:spcBef>
                <a:spcPts val="0"/>
              </a:spcBef>
              <a:defRPr sz="1800">
                <a:solidFill>
                  <a:srgbClr val="282A2B"/>
                </a:solidFill>
                <a:latin typeface="Arial"/>
                <a:ea typeface="Arial"/>
                <a:cs typeface="Arial"/>
                <a:sym typeface="Arial"/>
              </a:defRPr>
            </a:pPr>
          </a:p>
          <a:p>
            <a:pPr algn="ctr" defTabSz="866986">
              <a:spcBef>
                <a:spcPts val="0"/>
              </a:spcBef>
              <a:defRPr sz="1800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M</a:t>
            </a:r>
            <a:r>
              <a:t>.Sc. Business Informatics</a:t>
            </a:r>
          </a:p>
        </p:txBody>
      </p:sp>
      <p:sp>
        <p:nvSpPr>
          <p:cNvPr id="234" name="Textfeld 40"/>
          <p:cNvSpPr txBox="1"/>
          <p:nvPr/>
        </p:nvSpPr>
        <p:spPr>
          <a:xfrm>
            <a:off x="5170599" y="4405724"/>
            <a:ext cx="2235016" cy="25193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/>
          <a:lstStyle/>
          <a:p>
            <a:pPr algn="ctr" defTabSz="866986">
              <a:spcBef>
                <a:spcPts val="0"/>
              </a:spcBef>
              <a:defRPr b="1">
                <a:solidFill>
                  <a:srgbClr val="FF9569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Paul </a:t>
            </a:r>
          </a:p>
          <a:p>
            <a:pPr algn="ctr" defTabSz="866986">
              <a:spcBef>
                <a:spcPts val="0"/>
              </a:spcBef>
              <a:defRPr b="1">
                <a:solidFill>
                  <a:srgbClr val="FF9569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Stahl </a:t>
            </a:r>
          </a:p>
          <a:p>
            <a:pPr algn="ctr" defTabSz="866986">
              <a:spcBef>
                <a:spcPts val="0"/>
              </a:spcBef>
              <a:defRPr sz="1600">
                <a:solidFill>
                  <a:srgbClr val="282A2B"/>
                </a:solidFill>
                <a:latin typeface="Arial"/>
                <a:ea typeface="Arial"/>
                <a:cs typeface="Arial"/>
                <a:sym typeface="Arial"/>
              </a:defRPr>
            </a:pPr>
          </a:p>
          <a:p>
            <a:pPr algn="ctr" defTabSz="866986">
              <a:spcBef>
                <a:spcPts val="0"/>
              </a:spcBef>
              <a:defRPr sz="1800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B.Sc. Business Informatics</a:t>
            </a:r>
          </a:p>
        </p:txBody>
      </p:sp>
      <p:sp>
        <p:nvSpPr>
          <p:cNvPr id="235" name="Textfeld 44"/>
          <p:cNvSpPr txBox="1"/>
          <p:nvPr/>
        </p:nvSpPr>
        <p:spPr>
          <a:xfrm>
            <a:off x="7495102" y="4405724"/>
            <a:ext cx="2594412" cy="25193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/>
          <a:lstStyle/>
          <a:p>
            <a:pPr algn="ctr" defTabSz="866986">
              <a:spcBef>
                <a:spcPts val="0"/>
              </a:spcBef>
              <a:defRPr b="1">
                <a:solidFill>
                  <a:srgbClr val="E5007E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Jacob Deitinghoff</a:t>
            </a:r>
          </a:p>
          <a:p>
            <a:pPr algn="ctr" defTabSz="866986">
              <a:spcBef>
                <a:spcPts val="0"/>
              </a:spcBef>
              <a:defRPr sz="1600">
                <a:solidFill>
                  <a:srgbClr val="282A2B"/>
                </a:solidFill>
                <a:latin typeface="Arial"/>
                <a:ea typeface="Arial"/>
                <a:cs typeface="Arial"/>
                <a:sym typeface="Arial"/>
              </a:defRPr>
            </a:pPr>
          </a:p>
          <a:p>
            <a:pPr algn="ctr" defTabSz="866986">
              <a:spcBef>
                <a:spcPts val="0"/>
              </a:spcBef>
              <a:defRPr sz="1800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B.Sc. Business Informatics</a:t>
            </a:r>
          </a:p>
        </p:txBody>
      </p:sp>
      <p:pic>
        <p:nvPicPr>
          <p:cNvPr id="236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512305" y="1438710"/>
            <a:ext cx="3592311" cy="3592311"/>
          </a:xfrm>
          <a:prstGeom prst="rect">
            <a:avLst/>
          </a:prstGeom>
          <a:ln w="3175">
            <a:miter lim="400000"/>
          </a:ln>
        </p:spPr>
      </p:pic>
      <p:pic>
        <p:nvPicPr>
          <p:cNvPr id="237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799487" y="2251569"/>
            <a:ext cx="1977593" cy="1977594"/>
          </a:xfrm>
          <a:prstGeom prst="rect">
            <a:avLst/>
          </a:prstGeom>
          <a:ln w="3175">
            <a:miter lim="400000"/>
          </a:ln>
        </p:spPr>
      </p:pic>
      <p:grpSp>
        <p:nvGrpSpPr>
          <p:cNvPr id="240" name="Oval 13"/>
          <p:cNvGrpSpPr/>
          <p:nvPr/>
        </p:nvGrpSpPr>
        <p:grpSpPr>
          <a:xfrm>
            <a:off x="1585456" y="2335720"/>
            <a:ext cx="577627" cy="577626"/>
            <a:chOff x="0" y="0"/>
            <a:chExt cx="577625" cy="577625"/>
          </a:xfrm>
        </p:grpSpPr>
        <p:sp>
          <p:nvSpPr>
            <p:cNvPr id="238" name="Kreis"/>
            <p:cNvSpPr/>
            <p:nvPr/>
          </p:nvSpPr>
          <p:spPr>
            <a:xfrm>
              <a:off x="-1" y="-1"/>
              <a:ext cx="577627" cy="577627"/>
            </a:xfrm>
            <a:prstGeom prst="ellipse">
              <a:avLst/>
            </a:prstGeom>
            <a:solidFill>
              <a:srgbClr val="006A5E"/>
            </a:solidFill>
            <a:ln w="3175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ctr" defTabSz="866986">
                <a:spcBef>
                  <a:spcPts val="0"/>
                </a:spcBef>
                <a:defRPr sz="34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39" name="TH"/>
            <p:cNvSpPr txBox="1"/>
            <p:nvPr/>
          </p:nvSpPr>
          <p:spPr>
            <a:xfrm>
              <a:off x="84590" y="71925"/>
              <a:ext cx="408444" cy="433774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 defTabSz="866986">
                <a:spcBef>
                  <a:spcPts val="0"/>
                </a:spcBef>
                <a:defRPr b="1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TH</a:t>
              </a:r>
            </a:p>
          </p:txBody>
        </p:sp>
      </p:grpSp>
      <p:pic>
        <p:nvPicPr>
          <p:cNvPr id="241" name="5.png" descr="5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919946" y="1389087"/>
            <a:ext cx="3691557" cy="3691557"/>
          </a:xfrm>
          <a:prstGeom prst="rect">
            <a:avLst/>
          </a:prstGeom>
          <a:ln w="3175">
            <a:miter lim="400000"/>
          </a:ln>
        </p:spPr>
      </p:pic>
      <p:pic>
        <p:nvPicPr>
          <p:cNvPr id="242" name="pasted-movie.png" descr="pasted-movi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500617" y="1450052"/>
            <a:ext cx="3569626" cy="3569626"/>
          </a:xfrm>
          <a:prstGeom prst="rect">
            <a:avLst/>
          </a:prstGeom>
          <a:ln w="3175">
            <a:miter lim="400000"/>
          </a:ln>
        </p:spPr>
      </p:pic>
      <p:grpSp>
        <p:nvGrpSpPr>
          <p:cNvPr id="245" name="Oval 14"/>
          <p:cNvGrpSpPr/>
          <p:nvPr/>
        </p:nvGrpSpPr>
        <p:grpSpPr>
          <a:xfrm>
            <a:off x="4108917" y="2331215"/>
            <a:ext cx="577627" cy="577627"/>
            <a:chOff x="0" y="0"/>
            <a:chExt cx="577625" cy="577625"/>
          </a:xfrm>
        </p:grpSpPr>
        <p:sp>
          <p:nvSpPr>
            <p:cNvPr id="243" name="Kreis"/>
            <p:cNvSpPr/>
            <p:nvPr/>
          </p:nvSpPr>
          <p:spPr>
            <a:xfrm>
              <a:off x="-1" y="-1"/>
              <a:ext cx="577627" cy="577627"/>
            </a:xfrm>
            <a:prstGeom prst="ellipse">
              <a:avLst/>
            </a:prstGeom>
            <a:solidFill>
              <a:srgbClr val="F6B5D1"/>
            </a:solidFill>
            <a:ln w="3175" cap="flat">
              <a:solidFill>
                <a:srgbClr val="F6B5D1"/>
              </a:solidFill>
              <a:prstDash val="solid"/>
              <a:miter lim="8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ctr" defTabSz="866986">
                <a:spcBef>
                  <a:spcPts val="0"/>
                </a:spcBef>
                <a:defRPr sz="34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44" name="JW"/>
            <p:cNvSpPr txBox="1"/>
            <p:nvPr/>
          </p:nvSpPr>
          <p:spPr>
            <a:xfrm>
              <a:off x="88315" y="181911"/>
              <a:ext cx="400995" cy="213803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 defTabSz="866986">
                <a:spcBef>
                  <a:spcPts val="0"/>
                </a:spcBef>
                <a:defRPr b="1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JW</a:t>
              </a:r>
            </a:p>
          </p:txBody>
        </p:sp>
      </p:grpSp>
      <p:grpSp>
        <p:nvGrpSpPr>
          <p:cNvPr id="248" name="Oval 15"/>
          <p:cNvGrpSpPr/>
          <p:nvPr/>
        </p:nvGrpSpPr>
        <p:grpSpPr>
          <a:xfrm>
            <a:off x="6565964" y="2344893"/>
            <a:ext cx="577627" cy="577626"/>
            <a:chOff x="0" y="0"/>
            <a:chExt cx="577625" cy="577625"/>
          </a:xfrm>
        </p:grpSpPr>
        <p:sp>
          <p:nvSpPr>
            <p:cNvPr id="246" name="Kreis"/>
            <p:cNvSpPr/>
            <p:nvPr/>
          </p:nvSpPr>
          <p:spPr>
            <a:xfrm>
              <a:off x="-1" y="-1"/>
              <a:ext cx="577627" cy="577627"/>
            </a:xfrm>
            <a:prstGeom prst="ellipse">
              <a:avLst/>
            </a:prstGeom>
            <a:solidFill>
              <a:srgbClr val="FF9569"/>
            </a:solidFill>
            <a:ln w="3175" cap="flat">
              <a:solidFill>
                <a:srgbClr val="FF9569"/>
              </a:solidFill>
              <a:prstDash val="solid"/>
              <a:miter lim="8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ctr" defTabSz="866986">
                <a:spcBef>
                  <a:spcPts val="0"/>
                </a:spcBef>
                <a:defRPr sz="34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47" name="PS"/>
            <p:cNvSpPr txBox="1"/>
            <p:nvPr/>
          </p:nvSpPr>
          <p:spPr>
            <a:xfrm>
              <a:off x="88315" y="181911"/>
              <a:ext cx="400995" cy="213803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 defTabSz="866986">
                <a:spcBef>
                  <a:spcPts val="0"/>
                </a:spcBef>
                <a:defRPr b="1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PS</a:t>
              </a:r>
            </a:p>
          </p:txBody>
        </p:sp>
      </p:grpSp>
      <p:grpSp>
        <p:nvGrpSpPr>
          <p:cNvPr id="251" name="Oval 16"/>
          <p:cNvGrpSpPr/>
          <p:nvPr/>
        </p:nvGrpSpPr>
        <p:grpSpPr>
          <a:xfrm>
            <a:off x="9070167" y="2344893"/>
            <a:ext cx="577627" cy="577626"/>
            <a:chOff x="0" y="0"/>
            <a:chExt cx="577625" cy="577625"/>
          </a:xfrm>
        </p:grpSpPr>
        <p:sp>
          <p:nvSpPr>
            <p:cNvPr id="249" name="Kreis"/>
            <p:cNvSpPr/>
            <p:nvPr/>
          </p:nvSpPr>
          <p:spPr>
            <a:xfrm>
              <a:off x="-1" y="-1"/>
              <a:ext cx="577627" cy="577627"/>
            </a:xfrm>
            <a:prstGeom prst="ellipse">
              <a:avLst/>
            </a:prstGeom>
            <a:solidFill>
              <a:srgbClr val="E5007E"/>
            </a:solidFill>
            <a:ln w="3175" cap="flat">
              <a:solidFill>
                <a:srgbClr val="E5007E"/>
              </a:solidFill>
              <a:prstDash val="solid"/>
              <a:miter lim="8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ctr" defTabSz="866986">
                <a:spcBef>
                  <a:spcPts val="0"/>
                </a:spcBef>
                <a:defRPr sz="34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50" name="JD"/>
            <p:cNvSpPr txBox="1"/>
            <p:nvPr/>
          </p:nvSpPr>
          <p:spPr>
            <a:xfrm>
              <a:off x="88315" y="181911"/>
              <a:ext cx="400995" cy="213803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 defTabSz="866986">
                <a:spcBef>
                  <a:spcPts val="0"/>
                </a:spcBef>
                <a:defRPr b="1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JD</a:t>
              </a:r>
            </a:p>
          </p:txBody>
        </p:sp>
      </p:grpSp>
      <p:grpSp>
        <p:nvGrpSpPr>
          <p:cNvPr id="255" name="Group 5"/>
          <p:cNvGrpSpPr/>
          <p:nvPr/>
        </p:nvGrpSpPr>
        <p:grpSpPr>
          <a:xfrm>
            <a:off x="3225582" y="7001161"/>
            <a:ext cx="1125403" cy="332902"/>
            <a:chOff x="0" y="0"/>
            <a:chExt cx="1125401" cy="332901"/>
          </a:xfrm>
        </p:grpSpPr>
        <p:sp>
          <p:nvSpPr>
            <p:cNvPr id="252" name="Freeform 312"/>
            <p:cNvSpPr/>
            <p:nvPr/>
          </p:nvSpPr>
          <p:spPr>
            <a:xfrm>
              <a:off x="0" y="1967"/>
              <a:ext cx="330934" cy="3309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1792" y="8406"/>
                  </a:moveTo>
                  <a:cubicBezTo>
                    <a:pt x="11792" y="8056"/>
                    <a:pt x="11792" y="7823"/>
                    <a:pt x="12376" y="7823"/>
                  </a:cubicBezTo>
                  <a:cubicBezTo>
                    <a:pt x="13194" y="7823"/>
                    <a:pt x="13194" y="7823"/>
                    <a:pt x="13194" y="7823"/>
                  </a:cubicBezTo>
                  <a:cubicBezTo>
                    <a:pt x="13194" y="6305"/>
                    <a:pt x="13194" y="6305"/>
                    <a:pt x="13194" y="6305"/>
                  </a:cubicBezTo>
                  <a:cubicBezTo>
                    <a:pt x="11909" y="6305"/>
                    <a:pt x="11909" y="6305"/>
                    <a:pt x="11909" y="6305"/>
                  </a:cubicBezTo>
                  <a:cubicBezTo>
                    <a:pt x="10391" y="6305"/>
                    <a:pt x="9808" y="7122"/>
                    <a:pt x="9808" y="8290"/>
                  </a:cubicBezTo>
                  <a:cubicBezTo>
                    <a:pt x="9808" y="9341"/>
                    <a:pt x="9808" y="9341"/>
                    <a:pt x="9808" y="9341"/>
                  </a:cubicBezTo>
                  <a:cubicBezTo>
                    <a:pt x="8757" y="9341"/>
                    <a:pt x="8757" y="9341"/>
                    <a:pt x="8757" y="9341"/>
                  </a:cubicBezTo>
                  <a:cubicBezTo>
                    <a:pt x="8757" y="10742"/>
                    <a:pt x="8757" y="10742"/>
                    <a:pt x="8757" y="10742"/>
                  </a:cubicBezTo>
                  <a:cubicBezTo>
                    <a:pt x="9808" y="10742"/>
                    <a:pt x="9808" y="10742"/>
                    <a:pt x="9808" y="10742"/>
                  </a:cubicBezTo>
                  <a:cubicBezTo>
                    <a:pt x="9808" y="15178"/>
                    <a:pt x="9808" y="15178"/>
                    <a:pt x="9808" y="15178"/>
                  </a:cubicBezTo>
                  <a:cubicBezTo>
                    <a:pt x="11792" y="15178"/>
                    <a:pt x="11792" y="15178"/>
                    <a:pt x="11792" y="15178"/>
                  </a:cubicBezTo>
                  <a:cubicBezTo>
                    <a:pt x="11792" y="10742"/>
                    <a:pt x="11792" y="10742"/>
                    <a:pt x="11792" y="10742"/>
                  </a:cubicBezTo>
                  <a:cubicBezTo>
                    <a:pt x="13077" y="10742"/>
                    <a:pt x="13077" y="10742"/>
                    <a:pt x="13077" y="10742"/>
                  </a:cubicBezTo>
                  <a:cubicBezTo>
                    <a:pt x="13194" y="9341"/>
                    <a:pt x="13194" y="9341"/>
                    <a:pt x="13194" y="9341"/>
                  </a:cubicBezTo>
                  <a:cubicBezTo>
                    <a:pt x="11792" y="9341"/>
                    <a:pt x="11792" y="9341"/>
                    <a:pt x="11792" y="9341"/>
                  </a:cubicBezTo>
                  <a:lnTo>
                    <a:pt x="11792" y="8406"/>
                  </a:lnTo>
                  <a:close/>
                  <a:moveTo>
                    <a:pt x="10742" y="0"/>
                  </a:moveTo>
                  <a:cubicBezTo>
                    <a:pt x="4787" y="0"/>
                    <a:pt x="0" y="4787"/>
                    <a:pt x="0" y="10742"/>
                  </a:cubicBezTo>
                  <a:cubicBezTo>
                    <a:pt x="0" y="16813"/>
                    <a:pt x="4787" y="21600"/>
                    <a:pt x="10742" y="21600"/>
                  </a:cubicBezTo>
                  <a:cubicBezTo>
                    <a:pt x="16813" y="21600"/>
                    <a:pt x="21600" y="16813"/>
                    <a:pt x="21600" y="10742"/>
                  </a:cubicBezTo>
                  <a:cubicBezTo>
                    <a:pt x="21600" y="4787"/>
                    <a:pt x="16813" y="0"/>
                    <a:pt x="10742" y="0"/>
                  </a:cubicBezTo>
                  <a:close/>
                  <a:moveTo>
                    <a:pt x="10742" y="20666"/>
                  </a:moveTo>
                  <a:cubicBezTo>
                    <a:pt x="5371" y="20666"/>
                    <a:pt x="934" y="16229"/>
                    <a:pt x="934" y="10742"/>
                  </a:cubicBezTo>
                  <a:cubicBezTo>
                    <a:pt x="934" y="5371"/>
                    <a:pt x="5371" y="934"/>
                    <a:pt x="10742" y="934"/>
                  </a:cubicBezTo>
                  <a:cubicBezTo>
                    <a:pt x="16229" y="934"/>
                    <a:pt x="20666" y="5371"/>
                    <a:pt x="20666" y="10742"/>
                  </a:cubicBezTo>
                  <a:cubicBezTo>
                    <a:pt x="20666" y="16229"/>
                    <a:pt x="16229" y="20666"/>
                    <a:pt x="10742" y="20666"/>
                  </a:cubicBezTo>
                  <a:close/>
                </a:path>
              </a:pathLst>
            </a:custGeom>
            <a:solidFill>
              <a:srgbClr val="A6A6A6"/>
            </a:solidFill>
            <a:ln w="3175" cap="flat">
              <a:noFill/>
              <a:miter lim="400000"/>
            </a:ln>
            <a:effectLst/>
          </p:spPr>
          <p:txBody>
            <a:bodyPr wrap="square" lIns="65023" tIns="65023" rIns="65023" bIns="65023" numCol="1" anchor="t">
              <a:noAutofit/>
            </a:bodyPr>
            <a:lstStyle/>
            <a:p>
              <a:pPr defTabSz="866986">
                <a:spcBef>
                  <a:spcPts val="0"/>
                </a:spcBef>
                <a:defRPr sz="2400">
                  <a:solidFill>
                    <a:srgbClr val="282A2B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53" name="Freeform 316"/>
            <p:cNvSpPr/>
            <p:nvPr/>
          </p:nvSpPr>
          <p:spPr>
            <a:xfrm>
              <a:off x="397237" y="1"/>
              <a:ext cx="332898" cy="3328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cubicBezTo>
                    <a:pt x="4877" y="0"/>
                    <a:pt x="0" y="4761"/>
                    <a:pt x="0" y="10800"/>
                  </a:cubicBezTo>
                  <a:cubicBezTo>
                    <a:pt x="0" y="16723"/>
                    <a:pt x="4877" y="21600"/>
                    <a:pt x="10800" y="21600"/>
                  </a:cubicBezTo>
                  <a:cubicBezTo>
                    <a:pt x="16723" y="21600"/>
                    <a:pt x="21600" y="16723"/>
                    <a:pt x="21600" y="10800"/>
                  </a:cubicBezTo>
                  <a:cubicBezTo>
                    <a:pt x="21600" y="4761"/>
                    <a:pt x="16723" y="0"/>
                    <a:pt x="10800" y="0"/>
                  </a:cubicBezTo>
                  <a:close/>
                  <a:moveTo>
                    <a:pt x="10800" y="20555"/>
                  </a:moveTo>
                  <a:cubicBezTo>
                    <a:pt x="5458" y="20555"/>
                    <a:pt x="1045" y="16142"/>
                    <a:pt x="1045" y="10800"/>
                  </a:cubicBezTo>
                  <a:cubicBezTo>
                    <a:pt x="1045" y="5342"/>
                    <a:pt x="5458" y="929"/>
                    <a:pt x="10800" y="929"/>
                  </a:cubicBezTo>
                  <a:cubicBezTo>
                    <a:pt x="16258" y="929"/>
                    <a:pt x="20555" y="5342"/>
                    <a:pt x="20555" y="10800"/>
                  </a:cubicBezTo>
                  <a:cubicBezTo>
                    <a:pt x="20555" y="16142"/>
                    <a:pt x="16258" y="20555"/>
                    <a:pt x="10800" y="20555"/>
                  </a:cubicBezTo>
                  <a:close/>
                  <a:moveTo>
                    <a:pt x="14748" y="7316"/>
                  </a:moveTo>
                  <a:cubicBezTo>
                    <a:pt x="13703" y="7316"/>
                    <a:pt x="13703" y="7316"/>
                    <a:pt x="13703" y="7316"/>
                  </a:cubicBezTo>
                  <a:cubicBezTo>
                    <a:pt x="13703" y="8826"/>
                    <a:pt x="13703" y="8826"/>
                    <a:pt x="13703" y="8826"/>
                  </a:cubicBezTo>
                  <a:cubicBezTo>
                    <a:pt x="12310" y="8826"/>
                    <a:pt x="12310" y="8826"/>
                    <a:pt x="12310" y="8826"/>
                  </a:cubicBezTo>
                  <a:cubicBezTo>
                    <a:pt x="12310" y="9755"/>
                    <a:pt x="12310" y="9755"/>
                    <a:pt x="12310" y="9755"/>
                  </a:cubicBezTo>
                  <a:cubicBezTo>
                    <a:pt x="13703" y="9755"/>
                    <a:pt x="13703" y="9755"/>
                    <a:pt x="13703" y="9755"/>
                  </a:cubicBezTo>
                  <a:cubicBezTo>
                    <a:pt x="13703" y="11265"/>
                    <a:pt x="13703" y="11265"/>
                    <a:pt x="13703" y="11265"/>
                  </a:cubicBezTo>
                  <a:cubicBezTo>
                    <a:pt x="14748" y="11265"/>
                    <a:pt x="14748" y="11265"/>
                    <a:pt x="14748" y="11265"/>
                  </a:cubicBezTo>
                  <a:cubicBezTo>
                    <a:pt x="14748" y="9755"/>
                    <a:pt x="14748" y="9755"/>
                    <a:pt x="14748" y="9755"/>
                  </a:cubicBezTo>
                  <a:cubicBezTo>
                    <a:pt x="16258" y="9755"/>
                    <a:pt x="16258" y="9755"/>
                    <a:pt x="16258" y="9755"/>
                  </a:cubicBezTo>
                  <a:cubicBezTo>
                    <a:pt x="16258" y="8826"/>
                    <a:pt x="16258" y="8826"/>
                    <a:pt x="16258" y="8826"/>
                  </a:cubicBezTo>
                  <a:cubicBezTo>
                    <a:pt x="14748" y="8826"/>
                    <a:pt x="14748" y="8826"/>
                    <a:pt x="14748" y="8826"/>
                  </a:cubicBezTo>
                  <a:lnTo>
                    <a:pt x="14748" y="7316"/>
                  </a:lnTo>
                  <a:close/>
                  <a:moveTo>
                    <a:pt x="10800" y="11148"/>
                  </a:moveTo>
                  <a:cubicBezTo>
                    <a:pt x="10568" y="11032"/>
                    <a:pt x="10335" y="10684"/>
                    <a:pt x="10335" y="10568"/>
                  </a:cubicBezTo>
                  <a:cubicBezTo>
                    <a:pt x="10335" y="10452"/>
                    <a:pt x="10335" y="10452"/>
                    <a:pt x="10684" y="10103"/>
                  </a:cubicBezTo>
                  <a:cubicBezTo>
                    <a:pt x="11148" y="9755"/>
                    <a:pt x="11381" y="9290"/>
                    <a:pt x="11381" y="8710"/>
                  </a:cubicBezTo>
                  <a:cubicBezTo>
                    <a:pt x="11381" y="8361"/>
                    <a:pt x="11265" y="7897"/>
                    <a:pt x="11032" y="7665"/>
                  </a:cubicBezTo>
                  <a:cubicBezTo>
                    <a:pt x="11265" y="7665"/>
                    <a:pt x="11265" y="7665"/>
                    <a:pt x="11265" y="7665"/>
                  </a:cubicBezTo>
                  <a:cubicBezTo>
                    <a:pt x="12310" y="6852"/>
                    <a:pt x="12310" y="6852"/>
                    <a:pt x="12310" y="6852"/>
                  </a:cubicBezTo>
                  <a:cubicBezTo>
                    <a:pt x="9523" y="6852"/>
                    <a:pt x="9523" y="6852"/>
                    <a:pt x="9523" y="6852"/>
                  </a:cubicBezTo>
                  <a:cubicBezTo>
                    <a:pt x="8361" y="6852"/>
                    <a:pt x="7316" y="7781"/>
                    <a:pt x="7316" y="8710"/>
                  </a:cubicBezTo>
                  <a:cubicBezTo>
                    <a:pt x="7316" y="9755"/>
                    <a:pt x="8129" y="10568"/>
                    <a:pt x="9174" y="10568"/>
                  </a:cubicBezTo>
                  <a:cubicBezTo>
                    <a:pt x="9174" y="10684"/>
                    <a:pt x="9174" y="10800"/>
                    <a:pt x="9174" y="10800"/>
                  </a:cubicBezTo>
                  <a:cubicBezTo>
                    <a:pt x="9174" y="11032"/>
                    <a:pt x="9174" y="11148"/>
                    <a:pt x="9290" y="11265"/>
                  </a:cubicBezTo>
                  <a:cubicBezTo>
                    <a:pt x="8013" y="11265"/>
                    <a:pt x="6852" y="12077"/>
                    <a:pt x="6852" y="13123"/>
                  </a:cubicBezTo>
                  <a:cubicBezTo>
                    <a:pt x="6852" y="14052"/>
                    <a:pt x="7897" y="14632"/>
                    <a:pt x="9290" y="14632"/>
                  </a:cubicBezTo>
                  <a:cubicBezTo>
                    <a:pt x="10916" y="14632"/>
                    <a:pt x="11729" y="13703"/>
                    <a:pt x="11729" y="12774"/>
                  </a:cubicBezTo>
                  <a:cubicBezTo>
                    <a:pt x="11729" y="12077"/>
                    <a:pt x="11497" y="11613"/>
                    <a:pt x="10800" y="11148"/>
                  </a:cubicBezTo>
                  <a:close/>
                  <a:moveTo>
                    <a:pt x="8594" y="8710"/>
                  </a:moveTo>
                  <a:cubicBezTo>
                    <a:pt x="8477" y="8361"/>
                    <a:pt x="8594" y="8013"/>
                    <a:pt x="8826" y="7781"/>
                  </a:cubicBezTo>
                  <a:cubicBezTo>
                    <a:pt x="8826" y="7665"/>
                    <a:pt x="9058" y="7548"/>
                    <a:pt x="9174" y="7548"/>
                  </a:cubicBezTo>
                  <a:cubicBezTo>
                    <a:pt x="9174" y="7432"/>
                    <a:pt x="9174" y="7432"/>
                    <a:pt x="9174" y="7432"/>
                  </a:cubicBezTo>
                  <a:cubicBezTo>
                    <a:pt x="9174" y="7432"/>
                    <a:pt x="9174" y="7432"/>
                    <a:pt x="9174" y="7432"/>
                  </a:cubicBezTo>
                  <a:cubicBezTo>
                    <a:pt x="9174" y="7548"/>
                    <a:pt x="9174" y="7548"/>
                    <a:pt x="9174" y="7548"/>
                  </a:cubicBezTo>
                  <a:cubicBezTo>
                    <a:pt x="9639" y="7548"/>
                    <a:pt x="10103" y="8129"/>
                    <a:pt x="10219" y="8826"/>
                  </a:cubicBezTo>
                  <a:cubicBezTo>
                    <a:pt x="10219" y="9174"/>
                    <a:pt x="10219" y="9523"/>
                    <a:pt x="9987" y="9755"/>
                  </a:cubicBezTo>
                  <a:cubicBezTo>
                    <a:pt x="9871" y="9871"/>
                    <a:pt x="9755" y="9987"/>
                    <a:pt x="9523" y="9987"/>
                  </a:cubicBezTo>
                  <a:cubicBezTo>
                    <a:pt x="9523" y="9987"/>
                    <a:pt x="9523" y="9987"/>
                    <a:pt x="9523" y="9987"/>
                  </a:cubicBezTo>
                  <a:cubicBezTo>
                    <a:pt x="9058" y="9987"/>
                    <a:pt x="8594" y="9406"/>
                    <a:pt x="8594" y="8710"/>
                  </a:cubicBezTo>
                  <a:close/>
                  <a:moveTo>
                    <a:pt x="9290" y="13935"/>
                  </a:moveTo>
                  <a:cubicBezTo>
                    <a:pt x="8594" y="13935"/>
                    <a:pt x="8129" y="13471"/>
                    <a:pt x="8129" y="12890"/>
                  </a:cubicBezTo>
                  <a:cubicBezTo>
                    <a:pt x="8129" y="12310"/>
                    <a:pt x="8710" y="11845"/>
                    <a:pt x="9406" y="11845"/>
                  </a:cubicBezTo>
                  <a:cubicBezTo>
                    <a:pt x="9406" y="11729"/>
                    <a:pt x="9406" y="11729"/>
                    <a:pt x="9406" y="11729"/>
                  </a:cubicBezTo>
                  <a:cubicBezTo>
                    <a:pt x="9406" y="11729"/>
                    <a:pt x="9406" y="11729"/>
                    <a:pt x="9406" y="11729"/>
                  </a:cubicBezTo>
                  <a:cubicBezTo>
                    <a:pt x="9523" y="11845"/>
                    <a:pt x="9523" y="11845"/>
                    <a:pt x="9523" y="11845"/>
                  </a:cubicBezTo>
                  <a:cubicBezTo>
                    <a:pt x="9639" y="11845"/>
                    <a:pt x="9755" y="11961"/>
                    <a:pt x="9987" y="11961"/>
                  </a:cubicBezTo>
                  <a:cubicBezTo>
                    <a:pt x="10103" y="12077"/>
                    <a:pt x="10103" y="12077"/>
                    <a:pt x="10103" y="12077"/>
                  </a:cubicBezTo>
                  <a:cubicBezTo>
                    <a:pt x="10452" y="12310"/>
                    <a:pt x="10684" y="12542"/>
                    <a:pt x="10684" y="12774"/>
                  </a:cubicBezTo>
                  <a:cubicBezTo>
                    <a:pt x="10684" y="12774"/>
                    <a:pt x="10684" y="12890"/>
                    <a:pt x="10684" y="12890"/>
                  </a:cubicBezTo>
                  <a:cubicBezTo>
                    <a:pt x="10684" y="13587"/>
                    <a:pt x="10219" y="13935"/>
                    <a:pt x="9290" y="13935"/>
                  </a:cubicBezTo>
                  <a:close/>
                </a:path>
              </a:pathLst>
            </a:custGeom>
            <a:solidFill>
              <a:srgbClr val="A6A6A6"/>
            </a:solidFill>
            <a:ln w="3175" cap="flat">
              <a:noFill/>
              <a:miter lim="400000"/>
            </a:ln>
            <a:effectLst/>
          </p:spPr>
          <p:txBody>
            <a:bodyPr wrap="square" lIns="65023" tIns="65023" rIns="65023" bIns="65023" numCol="1" anchor="t">
              <a:noAutofit/>
            </a:bodyPr>
            <a:lstStyle/>
            <a:p>
              <a:pPr defTabSz="866986">
                <a:spcBef>
                  <a:spcPts val="0"/>
                </a:spcBef>
                <a:defRPr sz="2400">
                  <a:solidFill>
                    <a:srgbClr val="282A2B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54" name="Freeform 317"/>
            <p:cNvSpPr/>
            <p:nvPr/>
          </p:nvSpPr>
          <p:spPr>
            <a:xfrm>
              <a:off x="794467" y="0"/>
              <a:ext cx="330935" cy="3328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6889" y="14632"/>
                  </a:moveTo>
                  <a:cubicBezTo>
                    <a:pt x="8874" y="14632"/>
                    <a:pt x="8874" y="14632"/>
                    <a:pt x="8874" y="14632"/>
                  </a:cubicBezTo>
                  <a:cubicBezTo>
                    <a:pt x="8874" y="9290"/>
                    <a:pt x="8874" y="9290"/>
                    <a:pt x="8874" y="9290"/>
                  </a:cubicBezTo>
                  <a:cubicBezTo>
                    <a:pt x="6889" y="9290"/>
                    <a:pt x="6889" y="9290"/>
                    <a:pt x="6889" y="9290"/>
                  </a:cubicBezTo>
                  <a:lnTo>
                    <a:pt x="6889" y="14632"/>
                  </a:lnTo>
                  <a:close/>
                  <a:moveTo>
                    <a:pt x="7823" y="6852"/>
                  </a:moveTo>
                  <a:cubicBezTo>
                    <a:pt x="7239" y="6852"/>
                    <a:pt x="6889" y="7316"/>
                    <a:pt x="6889" y="7781"/>
                  </a:cubicBezTo>
                  <a:cubicBezTo>
                    <a:pt x="6889" y="8361"/>
                    <a:pt x="7239" y="8826"/>
                    <a:pt x="7823" y="8826"/>
                  </a:cubicBezTo>
                  <a:cubicBezTo>
                    <a:pt x="8406" y="8826"/>
                    <a:pt x="8874" y="8361"/>
                    <a:pt x="8874" y="7781"/>
                  </a:cubicBezTo>
                  <a:cubicBezTo>
                    <a:pt x="8874" y="7316"/>
                    <a:pt x="8406" y="6852"/>
                    <a:pt x="7823" y="6852"/>
                  </a:cubicBezTo>
                  <a:close/>
                  <a:moveTo>
                    <a:pt x="13427" y="9290"/>
                  </a:moveTo>
                  <a:cubicBezTo>
                    <a:pt x="12026" y="9290"/>
                    <a:pt x="11792" y="10219"/>
                    <a:pt x="11792" y="10219"/>
                  </a:cubicBezTo>
                  <a:cubicBezTo>
                    <a:pt x="11792" y="9290"/>
                    <a:pt x="11792" y="9290"/>
                    <a:pt x="11792" y="9290"/>
                  </a:cubicBezTo>
                  <a:cubicBezTo>
                    <a:pt x="9808" y="9290"/>
                    <a:pt x="9808" y="9290"/>
                    <a:pt x="9808" y="9290"/>
                  </a:cubicBezTo>
                  <a:cubicBezTo>
                    <a:pt x="9808" y="14632"/>
                    <a:pt x="9808" y="14632"/>
                    <a:pt x="9808" y="14632"/>
                  </a:cubicBezTo>
                  <a:cubicBezTo>
                    <a:pt x="11792" y="14632"/>
                    <a:pt x="11792" y="14632"/>
                    <a:pt x="11792" y="14632"/>
                  </a:cubicBezTo>
                  <a:cubicBezTo>
                    <a:pt x="11792" y="11729"/>
                    <a:pt x="11792" y="11729"/>
                    <a:pt x="11792" y="11729"/>
                  </a:cubicBezTo>
                  <a:cubicBezTo>
                    <a:pt x="11792" y="11729"/>
                    <a:pt x="11792" y="10800"/>
                    <a:pt x="12610" y="10800"/>
                  </a:cubicBezTo>
                  <a:cubicBezTo>
                    <a:pt x="13077" y="10800"/>
                    <a:pt x="13310" y="11148"/>
                    <a:pt x="13310" y="11729"/>
                  </a:cubicBezTo>
                  <a:cubicBezTo>
                    <a:pt x="13310" y="14632"/>
                    <a:pt x="13310" y="14632"/>
                    <a:pt x="13310" y="14632"/>
                  </a:cubicBezTo>
                  <a:cubicBezTo>
                    <a:pt x="15178" y="14632"/>
                    <a:pt x="15178" y="14632"/>
                    <a:pt x="15178" y="14632"/>
                  </a:cubicBezTo>
                  <a:cubicBezTo>
                    <a:pt x="15178" y="11729"/>
                    <a:pt x="15178" y="11729"/>
                    <a:pt x="15178" y="11729"/>
                  </a:cubicBezTo>
                  <a:cubicBezTo>
                    <a:pt x="15178" y="10219"/>
                    <a:pt x="14595" y="9290"/>
                    <a:pt x="13427" y="9290"/>
                  </a:cubicBezTo>
                  <a:close/>
                  <a:moveTo>
                    <a:pt x="10742" y="0"/>
                  </a:moveTo>
                  <a:cubicBezTo>
                    <a:pt x="4787" y="0"/>
                    <a:pt x="0" y="4761"/>
                    <a:pt x="0" y="10800"/>
                  </a:cubicBezTo>
                  <a:cubicBezTo>
                    <a:pt x="0" y="16723"/>
                    <a:pt x="4787" y="21600"/>
                    <a:pt x="10742" y="21600"/>
                  </a:cubicBezTo>
                  <a:cubicBezTo>
                    <a:pt x="16813" y="21600"/>
                    <a:pt x="21600" y="16723"/>
                    <a:pt x="21600" y="10800"/>
                  </a:cubicBezTo>
                  <a:cubicBezTo>
                    <a:pt x="21600" y="4761"/>
                    <a:pt x="16813" y="0"/>
                    <a:pt x="10742" y="0"/>
                  </a:cubicBezTo>
                  <a:close/>
                  <a:moveTo>
                    <a:pt x="10742" y="20555"/>
                  </a:moveTo>
                  <a:cubicBezTo>
                    <a:pt x="5371" y="20555"/>
                    <a:pt x="934" y="16142"/>
                    <a:pt x="934" y="10800"/>
                  </a:cubicBezTo>
                  <a:cubicBezTo>
                    <a:pt x="934" y="5342"/>
                    <a:pt x="5371" y="929"/>
                    <a:pt x="10742" y="929"/>
                  </a:cubicBezTo>
                  <a:cubicBezTo>
                    <a:pt x="16229" y="929"/>
                    <a:pt x="20666" y="5342"/>
                    <a:pt x="20666" y="10800"/>
                  </a:cubicBezTo>
                  <a:cubicBezTo>
                    <a:pt x="20666" y="16142"/>
                    <a:pt x="16229" y="20555"/>
                    <a:pt x="10742" y="20555"/>
                  </a:cubicBezTo>
                  <a:close/>
                </a:path>
              </a:pathLst>
            </a:custGeom>
            <a:solidFill>
              <a:srgbClr val="A6A6A6"/>
            </a:solidFill>
            <a:ln w="3175" cap="flat">
              <a:noFill/>
              <a:miter lim="400000"/>
            </a:ln>
            <a:effectLst/>
          </p:spPr>
          <p:txBody>
            <a:bodyPr wrap="square" lIns="65023" tIns="65023" rIns="65023" bIns="65023" numCol="1" anchor="t">
              <a:noAutofit/>
            </a:bodyPr>
            <a:lstStyle/>
            <a:p>
              <a:pPr defTabSz="866986">
                <a:spcBef>
                  <a:spcPts val="0"/>
                </a:spcBef>
                <a:defRPr sz="2400">
                  <a:solidFill>
                    <a:srgbClr val="282A2B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</p:grpSp>
      <p:grpSp>
        <p:nvGrpSpPr>
          <p:cNvPr id="259" name="Group 60"/>
          <p:cNvGrpSpPr/>
          <p:nvPr/>
        </p:nvGrpSpPr>
        <p:grpSpPr>
          <a:xfrm>
            <a:off x="694932" y="7001161"/>
            <a:ext cx="1125402" cy="332902"/>
            <a:chOff x="0" y="0"/>
            <a:chExt cx="1125401" cy="332901"/>
          </a:xfrm>
        </p:grpSpPr>
        <p:sp>
          <p:nvSpPr>
            <p:cNvPr id="256" name="Freeform 312"/>
            <p:cNvSpPr/>
            <p:nvPr/>
          </p:nvSpPr>
          <p:spPr>
            <a:xfrm>
              <a:off x="0" y="1967"/>
              <a:ext cx="330934" cy="3309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1792" y="8406"/>
                  </a:moveTo>
                  <a:cubicBezTo>
                    <a:pt x="11792" y="8056"/>
                    <a:pt x="11792" y="7823"/>
                    <a:pt x="12376" y="7823"/>
                  </a:cubicBezTo>
                  <a:cubicBezTo>
                    <a:pt x="13194" y="7823"/>
                    <a:pt x="13194" y="7823"/>
                    <a:pt x="13194" y="7823"/>
                  </a:cubicBezTo>
                  <a:cubicBezTo>
                    <a:pt x="13194" y="6305"/>
                    <a:pt x="13194" y="6305"/>
                    <a:pt x="13194" y="6305"/>
                  </a:cubicBezTo>
                  <a:cubicBezTo>
                    <a:pt x="11909" y="6305"/>
                    <a:pt x="11909" y="6305"/>
                    <a:pt x="11909" y="6305"/>
                  </a:cubicBezTo>
                  <a:cubicBezTo>
                    <a:pt x="10391" y="6305"/>
                    <a:pt x="9808" y="7122"/>
                    <a:pt x="9808" y="8290"/>
                  </a:cubicBezTo>
                  <a:cubicBezTo>
                    <a:pt x="9808" y="9341"/>
                    <a:pt x="9808" y="9341"/>
                    <a:pt x="9808" y="9341"/>
                  </a:cubicBezTo>
                  <a:cubicBezTo>
                    <a:pt x="8757" y="9341"/>
                    <a:pt x="8757" y="9341"/>
                    <a:pt x="8757" y="9341"/>
                  </a:cubicBezTo>
                  <a:cubicBezTo>
                    <a:pt x="8757" y="10742"/>
                    <a:pt x="8757" y="10742"/>
                    <a:pt x="8757" y="10742"/>
                  </a:cubicBezTo>
                  <a:cubicBezTo>
                    <a:pt x="9808" y="10742"/>
                    <a:pt x="9808" y="10742"/>
                    <a:pt x="9808" y="10742"/>
                  </a:cubicBezTo>
                  <a:cubicBezTo>
                    <a:pt x="9808" y="15178"/>
                    <a:pt x="9808" y="15178"/>
                    <a:pt x="9808" y="15178"/>
                  </a:cubicBezTo>
                  <a:cubicBezTo>
                    <a:pt x="11792" y="15178"/>
                    <a:pt x="11792" y="15178"/>
                    <a:pt x="11792" y="15178"/>
                  </a:cubicBezTo>
                  <a:cubicBezTo>
                    <a:pt x="11792" y="10742"/>
                    <a:pt x="11792" y="10742"/>
                    <a:pt x="11792" y="10742"/>
                  </a:cubicBezTo>
                  <a:cubicBezTo>
                    <a:pt x="13077" y="10742"/>
                    <a:pt x="13077" y="10742"/>
                    <a:pt x="13077" y="10742"/>
                  </a:cubicBezTo>
                  <a:cubicBezTo>
                    <a:pt x="13194" y="9341"/>
                    <a:pt x="13194" y="9341"/>
                    <a:pt x="13194" y="9341"/>
                  </a:cubicBezTo>
                  <a:cubicBezTo>
                    <a:pt x="11792" y="9341"/>
                    <a:pt x="11792" y="9341"/>
                    <a:pt x="11792" y="9341"/>
                  </a:cubicBezTo>
                  <a:lnTo>
                    <a:pt x="11792" y="8406"/>
                  </a:lnTo>
                  <a:close/>
                  <a:moveTo>
                    <a:pt x="10742" y="0"/>
                  </a:moveTo>
                  <a:cubicBezTo>
                    <a:pt x="4787" y="0"/>
                    <a:pt x="0" y="4787"/>
                    <a:pt x="0" y="10742"/>
                  </a:cubicBezTo>
                  <a:cubicBezTo>
                    <a:pt x="0" y="16813"/>
                    <a:pt x="4787" y="21600"/>
                    <a:pt x="10742" y="21600"/>
                  </a:cubicBezTo>
                  <a:cubicBezTo>
                    <a:pt x="16813" y="21600"/>
                    <a:pt x="21600" y="16813"/>
                    <a:pt x="21600" y="10742"/>
                  </a:cubicBezTo>
                  <a:cubicBezTo>
                    <a:pt x="21600" y="4787"/>
                    <a:pt x="16813" y="0"/>
                    <a:pt x="10742" y="0"/>
                  </a:cubicBezTo>
                  <a:close/>
                  <a:moveTo>
                    <a:pt x="10742" y="20666"/>
                  </a:moveTo>
                  <a:cubicBezTo>
                    <a:pt x="5371" y="20666"/>
                    <a:pt x="934" y="16229"/>
                    <a:pt x="934" y="10742"/>
                  </a:cubicBezTo>
                  <a:cubicBezTo>
                    <a:pt x="934" y="5371"/>
                    <a:pt x="5371" y="934"/>
                    <a:pt x="10742" y="934"/>
                  </a:cubicBezTo>
                  <a:cubicBezTo>
                    <a:pt x="16229" y="934"/>
                    <a:pt x="20666" y="5371"/>
                    <a:pt x="20666" y="10742"/>
                  </a:cubicBezTo>
                  <a:cubicBezTo>
                    <a:pt x="20666" y="16229"/>
                    <a:pt x="16229" y="20666"/>
                    <a:pt x="10742" y="20666"/>
                  </a:cubicBezTo>
                  <a:close/>
                </a:path>
              </a:pathLst>
            </a:custGeom>
            <a:solidFill>
              <a:srgbClr val="A6A6A6"/>
            </a:solidFill>
            <a:ln w="3175" cap="flat">
              <a:noFill/>
              <a:miter lim="400000"/>
            </a:ln>
            <a:effectLst/>
          </p:spPr>
          <p:txBody>
            <a:bodyPr wrap="square" lIns="65023" tIns="65023" rIns="65023" bIns="65023" numCol="1" anchor="t">
              <a:noAutofit/>
            </a:bodyPr>
            <a:lstStyle/>
            <a:p>
              <a:pPr defTabSz="866986">
                <a:spcBef>
                  <a:spcPts val="0"/>
                </a:spcBef>
                <a:defRPr sz="2400">
                  <a:solidFill>
                    <a:srgbClr val="282A2B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57" name="Freeform 316"/>
            <p:cNvSpPr/>
            <p:nvPr/>
          </p:nvSpPr>
          <p:spPr>
            <a:xfrm>
              <a:off x="397237" y="1"/>
              <a:ext cx="332898" cy="3328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cubicBezTo>
                    <a:pt x="4877" y="0"/>
                    <a:pt x="0" y="4761"/>
                    <a:pt x="0" y="10800"/>
                  </a:cubicBezTo>
                  <a:cubicBezTo>
                    <a:pt x="0" y="16723"/>
                    <a:pt x="4877" y="21600"/>
                    <a:pt x="10800" y="21600"/>
                  </a:cubicBezTo>
                  <a:cubicBezTo>
                    <a:pt x="16723" y="21600"/>
                    <a:pt x="21600" y="16723"/>
                    <a:pt x="21600" y="10800"/>
                  </a:cubicBezTo>
                  <a:cubicBezTo>
                    <a:pt x="21600" y="4761"/>
                    <a:pt x="16723" y="0"/>
                    <a:pt x="10800" y="0"/>
                  </a:cubicBezTo>
                  <a:close/>
                  <a:moveTo>
                    <a:pt x="10800" y="20555"/>
                  </a:moveTo>
                  <a:cubicBezTo>
                    <a:pt x="5458" y="20555"/>
                    <a:pt x="1045" y="16142"/>
                    <a:pt x="1045" y="10800"/>
                  </a:cubicBezTo>
                  <a:cubicBezTo>
                    <a:pt x="1045" y="5342"/>
                    <a:pt x="5458" y="929"/>
                    <a:pt x="10800" y="929"/>
                  </a:cubicBezTo>
                  <a:cubicBezTo>
                    <a:pt x="16258" y="929"/>
                    <a:pt x="20555" y="5342"/>
                    <a:pt x="20555" y="10800"/>
                  </a:cubicBezTo>
                  <a:cubicBezTo>
                    <a:pt x="20555" y="16142"/>
                    <a:pt x="16258" y="20555"/>
                    <a:pt x="10800" y="20555"/>
                  </a:cubicBezTo>
                  <a:close/>
                  <a:moveTo>
                    <a:pt x="14748" y="7316"/>
                  </a:moveTo>
                  <a:cubicBezTo>
                    <a:pt x="13703" y="7316"/>
                    <a:pt x="13703" y="7316"/>
                    <a:pt x="13703" y="7316"/>
                  </a:cubicBezTo>
                  <a:cubicBezTo>
                    <a:pt x="13703" y="8826"/>
                    <a:pt x="13703" y="8826"/>
                    <a:pt x="13703" y="8826"/>
                  </a:cubicBezTo>
                  <a:cubicBezTo>
                    <a:pt x="12310" y="8826"/>
                    <a:pt x="12310" y="8826"/>
                    <a:pt x="12310" y="8826"/>
                  </a:cubicBezTo>
                  <a:cubicBezTo>
                    <a:pt x="12310" y="9755"/>
                    <a:pt x="12310" y="9755"/>
                    <a:pt x="12310" y="9755"/>
                  </a:cubicBezTo>
                  <a:cubicBezTo>
                    <a:pt x="13703" y="9755"/>
                    <a:pt x="13703" y="9755"/>
                    <a:pt x="13703" y="9755"/>
                  </a:cubicBezTo>
                  <a:cubicBezTo>
                    <a:pt x="13703" y="11265"/>
                    <a:pt x="13703" y="11265"/>
                    <a:pt x="13703" y="11265"/>
                  </a:cubicBezTo>
                  <a:cubicBezTo>
                    <a:pt x="14748" y="11265"/>
                    <a:pt x="14748" y="11265"/>
                    <a:pt x="14748" y="11265"/>
                  </a:cubicBezTo>
                  <a:cubicBezTo>
                    <a:pt x="14748" y="9755"/>
                    <a:pt x="14748" y="9755"/>
                    <a:pt x="14748" y="9755"/>
                  </a:cubicBezTo>
                  <a:cubicBezTo>
                    <a:pt x="16258" y="9755"/>
                    <a:pt x="16258" y="9755"/>
                    <a:pt x="16258" y="9755"/>
                  </a:cubicBezTo>
                  <a:cubicBezTo>
                    <a:pt x="16258" y="8826"/>
                    <a:pt x="16258" y="8826"/>
                    <a:pt x="16258" y="8826"/>
                  </a:cubicBezTo>
                  <a:cubicBezTo>
                    <a:pt x="14748" y="8826"/>
                    <a:pt x="14748" y="8826"/>
                    <a:pt x="14748" y="8826"/>
                  </a:cubicBezTo>
                  <a:lnTo>
                    <a:pt x="14748" y="7316"/>
                  </a:lnTo>
                  <a:close/>
                  <a:moveTo>
                    <a:pt x="10800" y="11148"/>
                  </a:moveTo>
                  <a:cubicBezTo>
                    <a:pt x="10568" y="11032"/>
                    <a:pt x="10335" y="10684"/>
                    <a:pt x="10335" y="10568"/>
                  </a:cubicBezTo>
                  <a:cubicBezTo>
                    <a:pt x="10335" y="10452"/>
                    <a:pt x="10335" y="10452"/>
                    <a:pt x="10684" y="10103"/>
                  </a:cubicBezTo>
                  <a:cubicBezTo>
                    <a:pt x="11148" y="9755"/>
                    <a:pt x="11381" y="9290"/>
                    <a:pt x="11381" y="8710"/>
                  </a:cubicBezTo>
                  <a:cubicBezTo>
                    <a:pt x="11381" y="8361"/>
                    <a:pt x="11265" y="7897"/>
                    <a:pt x="11032" y="7665"/>
                  </a:cubicBezTo>
                  <a:cubicBezTo>
                    <a:pt x="11265" y="7665"/>
                    <a:pt x="11265" y="7665"/>
                    <a:pt x="11265" y="7665"/>
                  </a:cubicBezTo>
                  <a:cubicBezTo>
                    <a:pt x="12310" y="6852"/>
                    <a:pt x="12310" y="6852"/>
                    <a:pt x="12310" y="6852"/>
                  </a:cubicBezTo>
                  <a:cubicBezTo>
                    <a:pt x="9523" y="6852"/>
                    <a:pt x="9523" y="6852"/>
                    <a:pt x="9523" y="6852"/>
                  </a:cubicBezTo>
                  <a:cubicBezTo>
                    <a:pt x="8361" y="6852"/>
                    <a:pt x="7316" y="7781"/>
                    <a:pt x="7316" y="8710"/>
                  </a:cubicBezTo>
                  <a:cubicBezTo>
                    <a:pt x="7316" y="9755"/>
                    <a:pt x="8129" y="10568"/>
                    <a:pt x="9174" y="10568"/>
                  </a:cubicBezTo>
                  <a:cubicBezTo>
                    <a:pt x="9174" y="10684"/>
                    <a:pt x="9174" y="10800"/>
                    <a:pt x="9174" y="10800"/>
                  </a:cubicBezTo>
                  <a:cubicBezTo>
                    <a:pt x="9174" y="11032"/>
                    <a:pt x="9174" y="11148"/>
                    <a:pt x="9290" y="11265"/>
                  </a:cubicBezTo>
                  <a:cubicBezTo>
                    <a:pt x="8013" y="11265"/>
                    <a:pt x="6852" y="12077"/>
                    <a:pt x="6852" y="13123"/>
                  </a:cubicBezTo>
                  <a:cubicBezTo>
                    <a:pt x="6852" y="14052"/>
                    <a:pt x="7897" y="14632"/>
                    <a:pt x="9290" y="14632"/>
                  </a:cubicBezTo>
                  <a:cubicBezTo>
                    <a:pt x="10916" y="14632"/>
                    <a:pt x="11729" y="13703"/>
                    <a:pt x="11729" y="12774"/>
                  </a:cubicBezTo>
                  <a:cubicBezTo>
                    <a:pt x="11729" y="12077"/>
                    <a:pt x="11497" y="11613"/>
                    <a:pt x="10800" y="11148"/>
                  </a:cubicBezTo>
                  <a:close/>
                  <a:moveTo>
                    <a:pt x="8594" y="8710"/>
                  </a:moveTo>
                  <a:cubicBezTo>
                    <a:pt x="8477" y="8361"/>
                    <a:pt x="8594" y="8013"/>
                    <a:pt x="8826" y="7781"/>
                  </a:cubicBezTo>
                  <a:cubicBezTo>
                    <a:pt x="8826" y="7665"/>
                    <a:pt x="9058" y="7548"/>
                    <a:pt x="9174" y="7548"/>
                  </a:cubicBezTo>
                  <a:cubicBezTo>
                    <a:pt x="9174" y="7432"/>
                    <a:pt x="9174" y="7432"/>
                    <a:pt x="9174" y="7432"/>
                  </a:cubicBezTo>
                  <a:cubicBezTo>
                    <a:pt x="9174" y="7432"/>
                    <a:pt x="9174" y="7432"/>
                    <a:pt x="9174" y="7432"/>
                  </a:cubicBezTo>
                  <a:cubicBezTo>
                    <a:pt x="9174" y="7548"/>
                    <a:pt x="9174" y="7548"/>
                    <a:pt x="9174" y="7548"/>
                  </a:cubicBezTo>
                  <a:cubicBezTo>
                    <a:pt x="9639" y="7548"/>
                    <a:pt x="10103" y="8129"/>
                    <a:pt x="10219" y="8826"/>
                  </a:cubicBezTo>
                  <a:cubicBezTo>
                    <a:pt x="10219" y="9174"/>
                    <a:pt x="10219" y="9523"/>
                    <a:pt x="9987" y="9755"/>
                  </a:cubicBezTo>
                  <a:cubicBezTo>
                    <a:pt x="9871" y="9871"/>
                    <a:pt x="9755" y="9987"/>
                    <a:pt x="9523" y="9987"/>
                  </a:cubicBezTo>
                  <a:cubicBezTo>
                    <a:pt x="9523" y="9987"/>
                    <a:pt x="9523" y="9987"/>
                    <a:pt x="9523" y="9987"/>
                  </a:cubicBezTo>
                  <a:cubicBezTo>
                    <a:pt x="9058" y="9987"/>
                    <a:pt x="8594" y="9406"/>
                    <a:pt x="8594" y="8710"/>
                  </a:cubicBezTo>
                  <a:close/>
                  <a:moveTo>
                    <a:pt x="9290" y="13935"/>
                  </a:moveTo>
                  <a:cubicBezTo>
                    <a:pt x="8594" y="13935"/>
                    <a:pt x="8129" y="13471"/>
                    <a:pt x="8129" y="12890"/>
                  </a:cubicBezTo>
                  <a:cubicBezTo>
                    <a:pt x="8129" y="12310"/>
                    <a:pt x="8710" y="11845"/>
                    <a:pt x="9406" y="11845"/>
                  </a:cubicBezTo>
                  <a:cubicBezTo>
                    <a:pt x="9406" y="11729"/>
                    <a:pt x="9406" y="11729"/>
                    <a:pt x="9406" y="11729"/>
                  </a:cubicBezTo>
                  <a:cubicBezTo>
                    <a:pt x="9406" y="11729"/>
                    <a:pt x="9406" y="11729"/>
                    <a:pt x="9406" y="11729"/>
                  </a:cubicBezTo>
                  <a:cubicBezTo>
                    <a:pt x="9523" y="11845"/>
                    <a:pt x="9523" y="11845"/>
                    <a:pt x="9523" y="11845"/>
                  </a:cubicBezTo>
                  <a:cubicBezTo>
                    <a:pt x="9639" y="11845"/>
                    <a:pt x="9755" y="11961"/>
                    <a:pt x="9987" y="11961"/>
                  </a:cubicBezTo>
                  <a:cubicBezTo>
                    <a:pt x="10103" y="12077"/>
                    <a:pt x="10103" y="12077"/>
                    <a:pt x="10103" y="12077"/>
                  </a:cubicBezTo>
                  <a:cubicBezTo>
                    <a:pt x="10452" y="12310"/>
                    <a:pt x="10684" y="12542"/>
                    <a:pt x="10684" y="12774"/>
                  </a:cubicBezTo>
                  <a:cubicBezTo>
                    <a:pt x="10684" y="12774"/>
                    <a:pt x="10684" y="12890"/>
                    <a:pt x="10684" y="12890"/>
                  </a:cubicBezTo>
                  <a:cubicBezTo>
                    <a:pt x="10684" y="13587"/>
                    <a:pt x="10219" y="13935"/>
                    <a:pt x="9290" y="13935"/>
                  </a:cubicBezTo>
                  <a:close/>
                </a:path>
              </a:pathLst>
            </a:custGeom>
            <a:solidFill>
              <a:srgbClr val="A6A6A6"/>
            </a:solidFill>
            <a:ln w="3175" cap="flat">
              <a:noFill/>
              <a:miter lim="400000"/>
            </a:ln>
            <a:effectLst/>
          </p:spPr>
          <p:txBody>
            <a:bodyPr wrap="square" lIns="65023" tIns="65023" rIns="65023" bIns="65023" numCol="1" anchor="t">
              <a:noAutofit/>
            </a:bodyPr>
            <a:lstStyle/>
            <a:p>
              <a:pPr defTabSz="866986">
                <a:spcBef>
                  <a:spcPts val="0"/>
                </a:spcBef>
                <a:defRPr sz="2400">
                  <a:solidFill>
                    <a:srgbClr val="282A2B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58" name="Freeform 317"/>
            <p:cNvSpPr/>
            <p:nvPr/>
          </p:nvSpPr>
          <p:spPr>
            <a:xfrm>
              <a:off x="794467" y="0"/>
              <a:ext cx="330935" cy="3328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6889" y="14632"/>
                  </a:moveTo>
                  <a:cubicBezTo>
                    <a:pt x="8874" y="14632"/>
                    <a:pt x="8874" y="14632"/>
                    <a:pt x="8874" y="14632"/>
                  </a:cubicBezTo>
                  <a:cubicBezTo>
                    <a:pt x="8874" y="9290"/>
                    <a:pt x="8874" y="9290"/>
                    <a:pt x="8874" y="9290"/>
                  </a:cubicBezTo>
                  <a:cubicBezTo>
                    <a:pt x="6889" y="9290"/>
                    <a:pt x="6889" y="9290"/>
                    <a:pt x="6889" y="9290"/>
                  </a:cubicBezTo>
                  <a:lnTo>
                    <a:pt x="6889" y="14632"/>
                  </a:lnTo>
                  <a:close/>
                  <a:moveTo>
                    <a:pt x="7823" y="6852"/>
                  </a:moveTo>
                  <a:cubicBezTo>
                    <a:pt x="7239" y="6852"/>
                    <a:pt x="6889" y="7316"/>
                    <a:pt x="6889" y="7781"/>
                  </a:cubicBezTo>
                  <a:cubicBezTo>
                    <a:pt x="6889" y="8361"/>
                    <a:pt x="7239" y="8826"/>
                    <a:pt x="7823" y="8826"/>
                  </a:cubicBezTo>
                  <a:cubicBezTo>
                    <a:pt x="8406" y="8826"/>
                    <a:pt x="8874" y="8361"/>
                    <a:pt x="8874" y="7781"/>
                  </a:cubicBezTo>
                  <a:cubicBezTo>
                    <a:pt x="8874" y="7316"/>
                    <a:pt x="8406" y="6852"/>
                    <a:pt x="7823" y="6852"/>
                  </a:cubicBezTo>
                  <a:close/>
                  <a:moveTo>
                    <a:pt x="13427" y="9290"/>
                  </a:moveTo>
                  <a:cubicBezTo>
                    <a:pt x="12026" y="9290"/>
                    <a:pt x="11792" y="10219"/>
                    <a:pt x="11792" y="10219"/>
                  </a:cubicBezTo>
                  <a:cubicBezTo>
                    <a:pt x="11792" y="9290"/>
                    <a:pt x="11792" y="9290"/>
                    <a:pt x="11792" y="9290"/>
                  </a:cubicBezTo>
                  <a:cubicBezTo>
                    <a:pt x="9808" y="9290"/>
                    <a:pt x="9808" y="9290"/>
                    <a:pt x="9808" y="9290"/>
                  </a:cubicBezTo>
                  <a:cubicBezTo>
                    <a:pt x="9808" y="14632"/>
                    <a:pt x="9808" y="14632"/>
                    <a:pt x="9808" y="14632"/>
                  </a:cubicBezTo>
                  <a:cubicBezTo>
                    <a:pt x="11792" y="14632"/>
                    <a:pt x="11792" y="14632"/>
                    <a:pt x="11792" y="14632"/>
                  </a:cubicBezTo>
                  <a:cubicBezTo>
                    <a:pt x="11792" y="11729"/>
                    <a:pt x="11792" y="11729"/>
                    <a:pt x="11792" y="11729"/>
                  </a:cubicBezTo>
                  <a:cubicBezTo>
                    <a:pt x="11792" y="11729"/>
                    <a:pt x="11792" y="10800"/>
                    <a:pt x="12610" y="10800"/>
                  </a:cubicBezTo>
                  <a:cubicBezTo>
                    <a:pt x="13077" y="10800"/>
                    <a:pt x="13310" y="11148"/>
                    <a:pt x="13310" y="11729"/>
                  </a:cubicBezTo>
                  <a:cubicBezTo>
                    <a:pt x="13310" y="14632"/>
                    <a:pt x="13310" y="14632"/>
                    <a:pt x="13310" y="14632"/>
                  </a:cubicBezTo>
                  <a:cubicBezTo>
                    <a:pt x="15178" y="14632"/>
                    <a:pt x="15178" y="14632"/>
                    <a:pt x="15178" y="14632"/>
                  </a:cubicBezTo>
                  <a:cubicBezTo>
                    <a:pt x="15178" y="11729"/>
                    <a:pt x="15178" y="11729"/>
                    <a:pt x="15178" y="11729"/>
                  </a:cubicBezTo>
                  <a:cubicBezTo>
                    <a:pt x="15178" y="10219"/>
                    <a:pt x="14595" y="9290"/>
                    <a:pt x="13427" y="9290"/>
                  </a:cubicBezTo>
                  <a:close/>
                  <a:moveTo>
                    <a:pt x="10742" y="0"/>
                  </a:moveTo>
                  <a:cubicBezTo>
                    <a:pt x="4787" y="0"/>
                    <a:pt x="0" y="4761"/>
                    <a:pt x="0" y="10800"/>
                  </a:cubicBezTo>
                  <a:cubicBezTo>
                    <a:pt x="0" y="16723"/>
                    <a:pt x="4787" y="21600"/>
                    <a:pt x="10742" y="21600"/>
                  </a:cubicBezTo>
                  <a:cubicBezTo>
                    <a:pt x="16813" y="21600"/>
                    <a:pt x="21600" y="16723"/>
                    <a:pt x="21600" y="10800"/>
                  </a:cubicBezTo>
                  <a:cubicBezTo>
                    <a:pt x="21600" y="4761"/>
                    <a:pt x="16813" y="0"/>
                    <a:pt x="10742" y="0"/>
                  </a:cubicBezTo>
                  <a:close/>
                  <a:moveTo>
                    <a:pt x="10742" y="20555"/>
                  </a:moveTo>
                  <a:cubicBezTo>
                    <a:pt x="5371" y="20555"/>
                    <a:pt x="934" y="16142"/>
                    <a:pt x="934" y="10800"/>
                  </a:cubicBezTo>
                  <a:cubicBezTo>
                    <a:pt x="934" y="5342"/>
                    <a:pt x="5371" y="929"/>
                    <a:pt x="10742" y="929"/>
                  </a:cubicBezTo>
                  <a:cubicBezTo>
                    <a:pt x="16229" y="929"/>
                    <a:pt x="20666" y="5342"/>
                    <a:pt x="20666" y="10800"/>
                  </a:cubicBezTo>
                  <a:cubicBezTo>
                    <a:pt x="20666" y="16142"/>
                    <a:pt x="16229" y="20555"/>
                    <a:pt x="10742" y="20555"/>
                  </a:cubicBezTo>
                  <a:close/>
                </a:path>
              </a:pathLst>
            </a:custGeom>
            <a:solidFill>
              <a:srgbClr val="A6A6A6"/>
            </a:solidFill>
            <a:ln w="3175" cap="flat">
              <a:noFill/>
              <a:miter lim="400000"/>
            </a:ln>
            <a:effectLst/>
          </p:spPr>
          <p:txBody>
            <a:bodyPr wrap="square" lIns="65023" tIns="65023" rIns="65023" bIns="65023" numCol="1" anchor="t">
              <a:noAutofit/>
            </a:bodyPr>
            <a:lstStyle/>
            <a:p>
              <a:pPr defTabSz="866986">
                <a:spcBef>
                  <a:spcPts val="0"/>
                </a:spcBef>
                <a:defRPr sz="2400">
                  <a:solidFill>
                    <a:srgbClr val="282A2B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</p:grpSp>
      <p:grpSp>
        <p:nvGrpSpPr>
          <p:cNvPr id="263" name="Group 64"/>
          <p:cNvGrpSpPr/>
          <p:nvPr/>
        </p:nvGrpSpPr>
        <p:grpSpPr>
          <a:xfrm>
            <a:off x="5663911" y="7001154"/>
            <a:ext cx="1125402" cy="332902"/>
            <a:chOff x="0" y="0"/>
            <a:chExt cx="1125401" cy="332901"/>
          </a:xfrm>
        </p:grpSpPr>
        <p:sp>
          <p:nvSpPr>
            <p:cNvPr id="260" name="Freeform 312"/>
            <p:cNvSpPr/>
            <p:nvPr/>
          </p:nvSpPr>
          <p:spPr>
            <a:xfrm>
              <a:off x="0" y="1967"/>
              <a:ext cx="330934" cy="3309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1792" y="8406"/>
                  </a:moveTo>
                  <a:cubicBezTo>
                    <a:pt x="11792" y="8056"/>
                    <a:pt x="11792" y="7823"/>
                    <a:pt x="12376" y="7823"/>
                  </a:cubicBezTo>
                  <a:cubicBezTo>
                    <a:pt x="13194" y="7823"/>
                    <a:pt x="13194" y="7823"/>
                    <a:pt x="13194" y="7823"/>
                  </a:cubicBezTo>
                  <a:cubicBezTo>
                    <a:pt x="13194" y="6305"/>
                    <a:pt x="13194" y="6305"/>
                    <a:pt x="13194" y="6305"/>
                  </a:cubicBezTo>
                  <a:cubicBezTo>
                    <a:pt x="11909" y="6305"/>
                    <a:pt x="11909" y="6305"/>
                    <a:pt x="11909" y="6305"/>
                  </a:cubicBezTo>
                  <a:cubicBezTo>
                    <a:pt x="10391" y="6305"/>
                    <a:pt x="9808" y="7122"/>
                    <a:pt x="9808" y="8290"/>
                  </a:cubicBezTo>
                  <a:cubicBezTo>
                    <a:pt x="9808" y="9341"/>
                    <a:pt x="9808" y="9341"/>
                    <a:pt x="9808" y="9341"/>
                  </a:cubicBezTo>
                  <a:cubicBezTo>
                    <a:pt x="8757" y="9341"/>
                    <a:pt x="8757" y="9341"/>
                    <a:pt x="8757" y="9341"/>
                  </a:cubicBezTo>
                  <a:cubicBezTo>
                    <a:pt x="8757" y="10742"/>
                    <a:pt x="8757" y="10742"/>
                    <a:pt x="8757" y="10742"/>
                  </a:cubicBezTo>
                  <a:cubicBezTo>
                    <a:pt x="9808" y="10742"/>
                    <a:pt x="9808" y="10742"/>
                    <a:pt x="9808" y="10742"/>
                  </a:cubicBezTo>
                  <a:cubicBezTo>
                    <a:pt x="9808" y="15178"/>
                    <a:pt x="9808" y="15178"/>
                    <a:pt x="9808" y="15178"/>
                  </a:cubicBezTo>
                  <a:cubicBezTo>
                    <a:pt x="11792" y="15178"/>
                    <a:pt x="11792" y="15178"/>
                    <a:pt x="11792" y="15178"/>
                  </a:cubicBezTo>
                  <a:cubicBezTo>
                    <a:pt x="11792" y="10742"/>
                    <a:pt x="11792" y="10742"/>
                    <a:pt x="11792" y="10742"/>
                  </a:cubicBezTo>
                  <a:cubicBezTo>
                    <a:pt x="13077" y="10742"/>
                    <a:pt x="13077" y="10742"/>
                    <a:pt x="13077" y="10742"/>
                  </a:cubicBezTo>
                  <a:cubicBezTo>
                    <a:pt x="13194" y="9341"/>
                    <a:pt x="13194" y="9341"/>
                    <a:pt x="13194" y="9341"/>
                  </a:cubicBezTo>
                  <a:cubicBezTo>
                    <a:pt x="11792" y="9341"/>
                    <a:pt x="11792" y="9341"/>
                    <a:pt x="11792" y="9341"/>
                  </a:cubicBezTo>
                  <a:lnTo>
                    <a:pt x="11792" y="8406"/>
                  </a:lnTo>
                  <a:close/>
                  <a:moveTo>
                    <a:pt x="10742" y="0"/>
                  </a:moveTo>
                  <a:cubicBezTo>
                    <a:pt x="4787" y="0"/>
                    <a:pt x="0" y="4787"/>
                    <a:pt x="0" y="10742"/>
                  </a:cubicBezTo>
                  <a:cubicBezTo>
                    <a:pt x="0" y="16813"/>
                    <a:pt x="4787" y="21600"/>
                    <a:pt x="10742" y="21600"/>
                  </a:cubicBezTo>
                  <a:cubicBezTo>
                    <a:pt x="16813" y="21600"/>
                    <a:pt x="21600" y="16813"/>
                    <a:pt x="21600" y="10742"/>
                  </a:cubicBezTo>
                  <a:cubicBezTo>
                    <a:pt x="21600" y="4787"/>
                    <a:pt x="16813" y="0"/>
                    <a:pt x="10742" y="0"/>
                  </a:cubicBezTo>
                  <a:close/>
                  <a:moveTo>
                    <a:pt x="10742" y="20666"/>
                  </a:moveTo>
                  <a:cubicBezTo>
                    <a:pt x="5371" y="20666"/>
                    <a:pt x="934" y="16229"/>
                    <a:pt x="934" y="10742"/>
                  </a:cubicBezTo>
                  <a:cubicBezTo>
                    <a:pt x="934" y="5371"/>
                    <a:pt x="5371" y="934"/>
                    <a:pt x="10742" y="934"/>
                  </a:cubicBezTo>
                  <a:cubicBezTo>
                    <a:pt x="16229" y="934"/>
                    <a:pt x="20666" y="5371"/>
                    <a:pt x="20666" y="10742"/>
                  </a:cubicBezTo>
                  <a:cubicBezTo>
                    <a:pt x="20666" y="16229"/>
                    <a:pt x="16229" y="20666"/>
                    <a:pt x="10742" y="20666"/>
                  </a:cubicBezTo>
                  <a:close/>
                </a:path>
              </a:pathLst>
            </a:custGeom>
            <a:solidFill>
              <a:srgbClr val="A6A6A6"/>
            </a:solidFill>
            <a:ln w="3175" cap="flat">
              <a:noFill/>
              <a:miter lim="400000"/>
            </a:ln>
            <a:effectLst/>
          </p:spPr>
          <p:txBody>
            <a:bodyPr wrap="square" lIns="65023" tIns="65023" rIns="65023" bIns="65023" numCol="1" anchor="t">
              <a:noAutofit/>
            </a:bodyPr>
            <a:lstStyle/>
            <a:p>
              <a:pPr defTabSz="866986">
                <a:spcBef>
                  <a:spcPts val="0"/>
                </a:spcBef>
                <a:defRPr sz="2400">
                  <a:solidFill>
                    <a:srgbClr val="282A2B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61" name="Freeform 316"/>
            <p:cNvSpPr/>
            <p:nvPr/>
          </p:nvSpPr>
          <p:spPr>
            <a:xfrm>
              <a:off x="397237" y="1"/>
              <a:ext cx="332898" cy="3328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cubicBezTo>
                    <a:pt x="4877" y="0"/>
                    <a:pt x="0" y="4761"/>
                    <a:pt x="0" y="10800"/>
                  </a:cubicBezTo>
                  <a:cubicBezTo>
                    <a:pt x="0" y="16723"/>
                    <a:pt x="4877" y="21600"/>
                    <a:pt x="10800" y="21600"/>
                  </a:cubicBezTo>
                  <a:cubicBezTo>
                    <a:pt x="16723" y="21600"/>
                    <a:pt x="21600" y="16723"/>
                    <a:pt x="21600" y="10800"/>
                  </a:cubicBezTo>
                  <a:cubicBezTo>
                    <a:pt x="21600" y="4761"/>
                    <a:pt x="16723" y="0"/>
                    <a:pt x="10800" y="0"/>
                  </a:cubicBezTo>
                  <a:close/>
                  <a:moveTo>
                    <a:pt x="10800" y="20555"/>
                  </a:moveTo>
                  <a:cubicBezTo>
                    <a:pt x="5458" y="20555"/>
                    <a:pt x="1045" y="16142"/>
                    <a:pt x="1045" y="10800"/>
                  </a:cubicBezTo>
                  <a:cubicBezTo>
                    <a:pt x="1045" y="5342"/>
                    <a:pt x="5458" y="929"/>
                    <a:pt x="10800" y="929"/>
                  </a:cubicBezTo>
                  <a:cubicBezTo>
                    <a:pt x="16258" y="929"/>
                    <a:pt x="20555" y="5342"/>
                    <a:pt x="20555" y="10800"/>
                  </a:cubicBezTo>
                  <a:cubicBezTo>
                    <a:pt x="20555" y="16142"/>
                    <a:pt x="16258" y="20555"/>
                    <a:pt x="10800" y="20555"/>
                  </a:cubicBezTo>
                  <a:close/>
                  <a:moveTo>
                    <a:pt x="14748" y="7316"/>
                  </a:moveTo>
                  <a:cubicBezTo>
                    <a:pt x="13703" y="7316"/>
                    <a:pt x="13703" y="7316"/>
                    <a:pt x="13703" y="7316"/>
                  </a:cubicBezTo>
                  <a:cubicBezTo>
                    <a:pt x="13703" y="8826"/>
                    <a:pt x="13703" y="8826"/>
                    <a:pt x="13703" y="8826"/>
                  </a:cubicBezTo>
                  <a:cubicBezTo>
                    <a:pt x="12310" y="8826"/>
                    <a:pt x="12310" y="8826"/>
                    <a:pt x="12310" y="8826"/>
                  </a:cubicBezTo>
                  <a:cubicBezTo>
                    <a:pt x="12310" y="9755"/>
                    <a:pt x="12310" y="9755"/>
                    <a:pt x="12310" y="9755"/>
                  </a:cubicBezTo>
                  <a:cubicBezTo>
                    <a:pt x="13703" y="9755"/>
                    <a:pt x="13703" y="9755"/>
                    <a:pt x="13703" y="9755"/>
                  </a:cubicBezTo>
                  <a:cubicBezTo>
                    <a:pt x="13703" y="11265"/>
                    <a:pt x="13703" y="11265"/>
                    <a:pt x="13703" y="11265"/>
                  </a:cubicBezTo>
                  <a:cubicBezTo>
                    <a:pt x="14748" y="11265"/>
                    <a:pt x="14748" y="11265"/>
                    <a:pt x="14748" y="11265"/>
                  </a:cubicBezTo>
                  <a:cubicBezTo>
                    <a:pt x="14748" y="9755"/>
                    <a:pt x="14748" y="9755"/>
                    <a:pt x="14748" y="9755"/>
                  </a:cubicBezTo>
                  <a:cubicBezTo>
                    <a:pt x="16258" y="9755"/>
                    <a:pt x="16258" y="9755"/>
                    <a:pt x="16258" y="9755"/>
                  </a:cubicBezTo>
                  <a:cubicBezTo>
                    <a:pt x="16258" y="8826"/>
                    <a:pt x="16258" y="8826"/>
                    <a:pt x="16258" y="8826"/>
                  </a:cubicBezTo>
                  <a:cubicBezTo>
                    <a:pt x="14748" y="8826"/>
                    <a:pt x="14748" y="8826"/>
                    <a:pt x="14748" y="8826"/>
                  </a:cubicBezTo>
                  <a:lnTo>
                    <a:pt x="14748" y="7316"/>
                  </a:lnTo>
                  <a:close/>
                  <a:moveTo>
                    <a:pt x="10800" y="11148"/>
                  </a:moveTo>
                  <a:cubicBezTo>
                    <a:pt x="10568" y="11032"/>
                    <a:pt x="10335" y="10684"/>
                    <a:pt x="10335" y="10568"/>
                  </a:cubicBezTo>
                  <a:cubicBezTo>
                    <a:pt x="10335" y="10452"/>
                    <a:pt x="10335" y="10452"/>
                    <a:pt x="10684" y="10103"/>
                  </a:cubicBezTo>
                  <a:cubicBezTo>
                    <a:pt x="11148" y="9755"/>
                    <a:pt x="11381" y="9290"/>
                    <a:pt x="11381" y="8710"/>
                  </a:cubicBezTo>
                  <a:cubicBezTo>
                    <a:pt x="11381" y="8361"/>
                    <a:pt x="11265" y="7897"/>
                    <a:pt x="11032" y="7665"/>
                  </a:cubicBezTo>
                  <a:cubicBezTo>
                    <a:pt x="11265" y="7665"/>
                    <a:pt x="11265" y="7665"/>
                    <a:pt x="11265" y="7665"/>
                  </a:cubicBezTo>
                  <a:cubicBezTo>
                    <a:pt x="12310" y="6852"/>
                    <a:pt x="12310" y="6852"/>
                    <a:pt x="12310" y="6852"/>
                  </a:cubicBezTo>
                  <a:cubicBezTo>
                    <a:pt x="9523" y="6852"/>
                    <a:pt x="9523" y="6852"/>
                    <a:pt x="9523" y="6852"/>
                  </a:cubicBezTo>
                  <a:cubicBezTo>
                    <a:pt x="8361" y="6852"/>
                    <a:pt x="7316" y="7781"/>
                    <a:pt x="7316" y="8710"/>
                  </a:cubicBezTo>
                  <a:cubicBezTo>
                    <a:pt x="7316" y="9755"/>
                    <a:pt x="8129" y="10568"/>
                    <a:pt x="9174" y="10568"/>
                  </a:cubicBezTo>
                  <a:cubicBezTo>
                    <a:pt x="9174" y="10684"/>
                    <a:pt x="9174" y="10800"/>
                    <a:pt x="9174" y="10800"/>
                  </a:cubicBezTo>
                  <a:cubicBezTo>
                    <a:pt x="9174" y="11032"/>
                    <a:pt x="9174" y="11148"/>
                    <a:pt x="9290" y="11265"/>
                  </a:cubicBezTo>
                  <a:cubicBezTo>
                    <a:pt x="8013" y="11265"/>
                    <a:pt x="6852" y="12077"/>
                    <a:pt x="6852" y="13123"/>
                  </a:cubicBezTo>
                  <a:cubicBezTo>
                    <a:pt x="6852" y="14052"/>
                    <a:pt x="7897" y="14632"/>
                    <a:pt x="9290" y="14632"/>
                  </a:cubicBezTo>
                  <a:cubicBezTo>
                    <a:pt x="10916" y="14632"/>
                    <a:pt x="11729" y="13703"/>
                    <a:pt x="11729" y="12774"/>
                  </a:cubicBezTo>
                  <a:cubicBezTo>
                    <a:pt x="11729" y="12077"/>
                    <a:pt x="11497" y="11613"/>
                    <a:pt x="10800" y="11148"/>
                  </a:cubicBezTo>
                  <a:close/>
                  <a:moveTo>
                    <a:pt x="8594" y="8710"/>
                  </a:moveTo>
                  <a:cubicBezTo>
                    <a:pt x="8477" y="8361"/>
                    <a:pt x="8594" y="8013"/>
                    <a:pt x="8826" y="7781"/>
                  </a:cubicBezTo>
                  <a:cubicBezTo>
                    <a:pt x="8826" y="7665"/>
                    <a:pt x="9058" y="7548"/>
                    <a:pt x="9174" y="7548"/>
                  </a:cubicBezTo>
                  <a:cubicBezTo>
                    <a:pt x="9174" y="7432"/>
                    <a:pt x="9174" y="7432"/>
                    <a:pt x="9174" y="7432"/>
                  </a:cubicBezTo>
                  <a:cubicBezTo>
                    <a:pt x="9174" y="7432"/>
                    <a:pt x="9174" y="7432"/>
                    <a:pt x="9174" y="7432"/>
                  </a:cubicBezTo>
                  <a:cubicBezTo>
                    <a:pt x="9174" y="7548"/>
                    <a:pt x="9174" y="7548"/>
                    <a:pt x="9174" y="7548"/>
                  </a:cubicBezTo>
                  <a:cubicBezTo>
                    <a:pt x="9639" y="7548"/>
                    <a:pt x="10103" y="8129"/>
                    <a:pt x="10219" y="8826"/>
                  </a:cubicBezTo>
                  <a:cubicBezTo>
                    <a:pt x="10219" y="9174"/>
                    <a:pt x="10219" y="9523"/>
                    <a:pt x="9987" y="9755"/>
                  </a:cubicBezTo>
                  <a:cubicBezTo>
                    <a:pt x="9871" y="9871"/>
                    <a:pt x="9755" y="9987"/>
                    <a:pt x="9523" y="9987"/>
                  </a:cubicBezTo>
                  <a:cubicBezTo>
                    <a:pt x="9523" y="9987"/>
                    <a:pt x="9523" y="9987"/>
                    <a:pt x="9523" y="9987"/>
                  </a:cubicBezTo>
                  <a:cubicBezTo>
                    <a:pt x="9058" y="9987"/>
                    <a:pt x="8594" y="9406"/>
                    <a:pt x="8594" y="8710"/>
                  </a:cubicBezTo>
                  <a:close/>
                  <a:moveTo>
                    <a:pt x="9290" y="13935"/>
                  </a:moveTo>
                  <a:cubicBezTo>
                    <a:pt x="8594" y="13935"/>
                    <a:pt x="8129" y="13471"/>
                    <a:pt x="8129" y="12890"/>
                  </a:cubicBezTo>
                  <a:cubicBezTo>
                    <a:pt x="8129" y="12310"/>
                    <a:pt x="8710" y="11845"/>
                    <a:pt x="9406" y="11845"/>
                  </a:cubicBezTo>
                  <a:cubicBezTo>
                    <a:pt x="9406" y="11729"/>
                    <a:pt x="9406" y="11729"/>
                    <a:pt x="9406" y="11729"/>
                  </a:cubicBezTo>
                  <a:cubicBezTo>
                    <a:pt x="9406" y="11729"/>
                    <a:pt x="9406" y="11729"/>
                    <a:pt x="9406" y="11729"/>
                  </a:cubicBezTo>
                  <a:cubicBezTo>
                    <a:pt x="9523" y="11845"/>
                    <a:pt x="9523" y="11845"/>
                    <a:pt x="9523" y="11845"/>
                  </a:cubicBezTo>
                  <a:cubicBezTo>
                    <a:pt x="9639" y="11845"/>
                    <a:pt x="9755" y="11961"/>
                    <a:pt x="9987" y="11961"/>
                  </a:cubicBezTo>
                  <a:cubicBezTo>
                    <a:pt x="10103" y="12077"/>
                    <a:pt x="10103" y="12077"/>
                    <a:pt x="10103" y="12077"/>
                  </a:cubicBezTo>
                  <a:cubicBezTo>
                    <a:pt x="10452" y="12310"/>
                    <a:pt x="10684" y="12542"/>
                    <a:pt x="10684" y="12774"/>
                  </a:cubicBezTo>
                  <a:cubicBezTo>
                    <a:pt x="10684" y="12774"/>
                    <a:pt x="10684" y="12890"/>
                    <a:pt x="10684" y="12890"/>
                  </a:cubicBezTo>
                  <a:cubicBezTo>
                    <a:pt x="10684" y="13587"/>
                    <a:pt x="10219" y="13935"/>
                    <a:pt x="9290" y="13935"/>
                  </a:cubicBezTo>
                  <a:close/>
                </a:path>
              </a:pathLst>
            </a:custGeom>
            <a:solidFill>
              <a:srgbClr val="A6A6A6"/>
            </a:solidFill>
            <a:ln w="3175" cap="flat">
              <a:noFill/>
              <a:miter lim="400000"/>
            </a:ln>
            <a:effectLst/>
          </p:spPr>
          <p:txBody>
            <a:bodyPr wrap="square" lIns="65023" tIns="65023" rIns="65023" bIns="65023" numCol="1" anchor="t">
              <a:noAutofit/>
            </a:bodyPr>
            <a:lstStyle/>
            <a:p>
              <a:pPr defTabSz="866986">
                <a:spcBef>
                  <a:spcPts val="0"/>
                </a:spcBef>
                <a:defRPr sz="2400">
                  <a:solidFill>
                    <a:srgbClr val="282A2B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62" name="Freeform 317"/>
            <p:cNvSpPr/>
            <p:nvPr/>
          </p:nvSpPr>
          <p:spPr>
            <a:xfrm>
              <a:off x="794467" y="0"/>
              <a:ext cx="330935" cy="3328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6889" y="14632"/>
                  </a:moveTo>
                  <a:cubicBezTo>
                    <a:pt x="8874" y="14632"/>
                    <a:pt x="8874" y="14632"/>
                    <a:pt x="8874" y="14632"/>
                  </a:cubicBezTo>
                  <a:cubicBezTo>
                    <a:pt x="8874" y="9290"/>
                    <a:pt x="8874" y="9290"/>
                    <a:pt x="8874" y="9290"/>
                  </a:cubicBezTo>
                  <a:cubicBezTo>
                    <a:pt x="6889" y="9290"/>
                    <a:pt x="6889" y="9290"/>
                    <a:pt x="6889" y="9290"/>
                  </a:cubicBezTo>
                  <a:lnTo>
                    <a:pt x="6889" y="14632"/>
                  </a:lnTo>
                  <a:close/>
                  <a:moveTo>
                    <a:pt x="7823" y="6852"/>
                  </a:moveTo>
                  <a:cubicBezTo>
                    <a:pt x="7239" y="6852"/>
                    <a:pt x="6889" y="7316"/>
                    <a:pt x="6889" y="7781"/>
                  </a:cubicBezTo>
                  <a:cubicBezTo>
                    <a:pt x="6889" y="8361"/>
                    <a:pt x="7239" y="8826"/>
                    <a:pt x="7823" y="8826"/>
                  </a:cubicBezTo>
                  <a:cubicBezTo>
                    <a:pt x="8406" y="8826"/>
                    <a:pt x="8874" y="8361"/>
                    <a:pt x="8874" y="7781"/>
                  </a:cubicBezTo>
                  <a:cubicBezTo>
                    <a:pt x="8874" y="7316"/>
                    <a:pt x="8406" y="6852"/>
                    <a:pt x="7823" y="6852"/>
                  </a:cubicBezTo>
                  <a:close/>
                  <a:moveTo>
                    <a:pt x="13427" y="9290"/>
                  </a:moveTo>
                  <a:cubicBezTo>
                    <a:pt x="12026" y="9290"/>
                    <a:pt x="11792" y="10219"/>
                    <a:pt x="11792" y="10219"/>
                  </a:cubicBezTo>
                  <a:cubicBezTo>
                    <a:pt x="11792" y="9290"/>
                    <a:pt x="11792" y="9290"/>
                    <a:pt x="11792" y="9290"/>
                  </a:cubicBezTo>
                  <a:cubicBezTo>
                    <a:pt x="9808" y="9290"/>
                    <a:pt x="9808" y="9290"/>
                    <a:pt x="9808" y="9290"/>
                  </a:cubicBezTo>
                  <a:cubicBezTo>
                    <a:pt x="9808" y="14632"/>
                    <a:pt x="9808" y="14632"/>
                    <a:pt x="9808" y="14632"/>
                  </a:cubicBezTo>
                  <a:cubicBezTo>
                    <a:pt x="11792" y="14632"/>
                    <a:pt x="11792" y="14632"/>
                    <a:pt x="11792" y="14632"/>
                  </a:cubicBezTo>
                  <a:cubicBezTo>
                    <a:pt x="11792" y="11729"/>
                    <a:pt x="11792" y="11729"/>
                    <a:pt x="11792" y="11729"/>
                  </a:cubicBezTo>
                  <a:cubicBezTo>
                    <a:pt x="11792" y="11729"/>
                    <a:pt x="11792" y="10800"/>
                    <a:pt x="12610" y="10800"/>
                  </a:cubicBezTo>
                  <a:cubicBezTo>
                    <a:pt x="13077" y="10800"/>
                    <a:pt x="13310" y="11148"/>
                    <a:pt x="13310" y="11729"/>
                  </a:cubicBezTo>
                  <a:cubicBezTo>
                    <a:pt x="13310" y="14632"/>
                    <a:pt x="13310" y="14632"/>
                    <a:pt x="13310" y="14632"/>
                  </a:cubicBezTo>
                  <a:cubicBezTo>
                    <a:pt x="15178" y="14632"/>
                    <a:pt x="15178" y="14632"/>
                    <a:pt x="15178" y="14632"/>
                  </a:cubicBezTo>
                  <a:cubicBezTo>
                    <a:pt x="15178" y="11729"/>
                    <a:pt x="15178" y="11729"/>
                    <a:pt x="15178" y="11729"/>
                  </a:cubicBezTo>
                  <a:cubicBezTo>
                    <a:pt x="15178" y="10219"/>
                    <a:pt x="14595" y="9290"/>
                    <a:pt x="13427" y="9290"/>
                  </a:cubicBezTo>
                  <a:close/>
                  <a:moveTo>
                    <a:pt x="10742" y="0"/>
                  </a:moveTo>
                  <a:cubicBezTo>
                    <a:pt x="4787" y="0"/>
                    <a:pt x="0" y="4761"/>
                    <a:pt x="0" y="10800"/>
                  </a:cubicBezTo>
                  <a:cubicBezTo>
                    <a:pt x="0" y="16723"/>
                    <a:pt x="4787" y="21600"/>
                    <a:pt x="10742" y="21600"/>
                  </a:cubicBezTo>
                  <a:cubicBezTo>
                    <a:pt x="16813" y="21600"/>
                    <a:pt x="21600" y="16723"/>
                    <a:pt x="21600" y="10800"/>
                  </a:cubicBezTo>
                  <a:cubicBezTo>
                    <a:pt x="21600" y="4761"/>
                    <a:pt x="16813" y="0"/>
                    <a:pt x="10742" y="0"/>
                  </a:cubicBezTo>
                  <a:close/>
                  <a:moveTo>
                    <a:pt x="10742" y="20555"/>
                  </a:moveTo>
                  <a:cubicBezTo>
                    <a:pt x="5371" y="20555"/>
                    <a:pt x="934" y="16142"/>
                    <a:pt x="934" y="10800"/>
                  </a:cubicBezTo>
                  <a:cubicBezTo>
                    <a:pt x="934" y="5342"/>
                    <a:pt x="5371" y="929"/>
                    <a:pt x="10742" y="929"/>
                  </a:cubicBezTo>
                  <a:cubicBezTo>
                    <a:pt x="16229" y="929"/>
                    <a:pt x="20666" y="5342"/>
                    <a:pt x="20666" y="10800"/>
                  </a:cubicBezTo>
                  <a:cubicBezTo>
                    <a:pt x="20666" y="16142"/>
                    <a:pt x="16229" y="20555"/>
                    <a:pt x="10742" y="20555"/>
                  </a:cubicBezTo>
                  <a:close/>
                </a:path>
              </a:pathLst>
            </a:custGeom>
            <a:solidFill>
              <a:srgbClr val="A6A6A6"/>
            </a:solidFill>
            <a:ln w="3175" cap="flat">
              <a:noFill/>
              <a:miter lim="400000"/>
            </a:ln>
            <a:effectLst/>
          </p:spPr>
          <p:txBody>
            <a:bodyPr wrap="square" lIns="65023" tIns="65023" rIns="65023" bIns="65023" numCol="1" anchor="t">
              <a:noAutofit/>
            </a:bodyPr>
            <a:lstStyle/>
            <a:p>
              <a:pPr defTabSz="866986">
                <a:spcBef>
                  <a:spcPts val="0"/>
                </a:spcBef>
                <a:defRPr sz="2400">
                  <a:solidFill>
                    <a:srgbClr val="282A2B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</p:grpSp>
      <p:grpSp>
        <p:nvGrpSpPr>
          <p:cNvPr id="267" name="Group 68"/>
          <p:cNvGrpSpPr/>
          <p:nvPr/>
        </p:nvGrpSpPr>
        <p:grpSpPr>
          <a:xfrm>
            <a:off x="8203386" y="7001150"/>
            <a:ext cx="1125403" cy="332903"/>
            <a:chOff x="0" y="0"/>
            <a:chExt cx="1125401" cy="332901"/>
          </a:xfrm>
        </p:grpSpPr>
        <p:sp>
          <p:nvSpPr>
            <p:cNvPr id="264" name="Freeform 312"/>
            <p:cNvSpPr/>
            <p:nvPr/>
          </p:nvSpPr>
          <p:spPr>
            <a:xfrm>
              <a:off x="0" y="1967"/>
              <a:ext cx="330934" cy="3309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1792" y="8406"/>
                  </a:moveTo>
                  <a:cubicBezTo>
                    <a:pt x="11792" y="8056"/>
                    <a:pt x="11792" y="7823"/>
                    <a:pt x="12376" y="7823"/>
                  </a:cubicBezTo>
                  <a:cubicBezTo>
                    <a:pt x="13194" y="7823"/>
                    <a:pt x="13194" y="7823"/>
                    <a:pt x="13194" y="7823"/>
                  </a:cubicBezTo>
                  <a:cubicBezTo>
                    <a:pt x="13194" y="6305"/>
                    <a:pt x="13194" y="6305"/>
                    <a:pt x="13194" y="6305"/>
                  </a:cubicBezTo>
                  <a:cubicBezTo>
                    <a:pt x="11909" y="6305"/>
                    <a:pt x="11909" y="6305"/>
                    <a:pt x="11909" y="6305"/>
                  </a:cubicBezTo>
                  <a:cubicBezTo>
                    <a:pt x="10391" y="6305"/>
                    <a:pt x="9808" y="7122"/>
                    <a:pt x="9808" y="8290"/>
                  </a:cubicBezTo>
                  <a:cubicBezTo>
                    <a:pt x="9808" y="9341"/>
                    <a:pt x="9808" y="9341"/>
                    <a:pt x="9808" y="9341"/>
                  </a:cubicBezTo>
                  <a:cubicBezTo>
                    <a:pt x="8757" y="9341"/>
                    <a:pt x="8757" y="9341"/>
                    <a:pt x="8757" y="9341"/>
                  </a:cubicBezTo>
                  <a:cubicBezTo>
                    <a:pt x="8757" y="10742"/>
                    <a:pt x="8757" y="10742"/>
                    <a:pt x="8757" y="10742"/>
                  </a:cubicBezTo>
                  <a:cubicBezTo>
                    <a:pt x="9808" y="10742"/>
                    <a:pt x="9808" y="10742"/>
                    <a:pt x="9808" y="10742"/>
                  </a:cubicBezTo>
                  <a:cubicBezTo>
                    <a:pt x="9808" y="15178"/>
                    <a:pt x="9808" y="15178"/>
                    <a:pt x="9808" y="15178"/>
                  </a:cubicBezTo>
                  <a:cubicBezTo>
                    <a:pt x="11792" y="15178"/>
                    <a:pt x="11792" y="15178"/>
                    <a:pt x="11792" y="15178"/>
                  </a:cubicBezTo>
                  <a:cubicBezTo>
                    <a:pt x="11792" y="10742"/>
                    <a:pt x="11792" y="10742"/>
                    <a:pt x="11792" y="10742"/>
                  </a:cubicBezTo>
                  <a:cubicBezTo>
                    <a:pt x="13077" y="10742"/>
                    <a:pt x="13077" y="10742"/>
                    <a:pt x="13077" y="10742"/>
                  </a:cubicBezTo>
                  <a:cubicBezTo>
                    <a:pt x="13194" y="9341"/>
                    <a:pt x="13194" y="9341"/>
                    <a:pt x="13194" y="9341"/>
                  </a:cubicBezTo>
                  <a:cubicBezTo>
                    <a:pt x="11792" y="9341"/>
                    <a:pt x="11792" y="9341"/>
                    <a:pt x="11792" y="9341"/>
                  </a:cubicBezTo>
                  <a:lnTo>
                    <a:pt x="11792" y="8406"/>
                  </a:lnTo>
                  <a:close/>
                  <a:moveTo>
                    <a:pt x="10742" y="0"/>
                  </a:moveTo>
                  <a:cubicBezTo>
                    <a:pt x="4787" y="0"/>
                    <a:pt x="0" y="4787"/>
                    <a:pt x="0" y="10742"/>
                  </a:cubicBezTo>
                  <a:cubicBezTo>
                    <a:pt x="0" y="16813"/>
                    <a:pt x="4787" y="21600"/>
                    <a:pt x="10742" y="21600"/>
                  </a:cubicBezTo>
                  <a:cubicBezTo>
                    <a:pt x="16813" y="21600"/>
                    <a:pt x="21600" y="16813"/>
                    <a:pt x="21600" y="10742"/>
                  </a:cubicBezTo>
                  <a:cubicBezTo>
                    <a:pt x="21600" y="4787"/>
                    <a:pt x="16813" y="0"/>
                    <a:pt x="10742" y="0"/>
                  </a:cubicBezTo>
                  <a:close/>
                  <a:moveTo>
                    <a:pt x="10742" y="20666"/>
                  </a:moveTo>
                  <a:cubicBezTo>
                    <a:pt x="5371" y="20666"/>
                    <a:pt x="934" y="16229"/>
                    <a:pt x="934" y="10742"/>
                  </a:cubicBezTo>
                  <a:cubicBezTo>
                    <a:pt x="934" y="5371"/>
                    <a:pt x="5371" y="934"/>
                    <a:pt x="10742" y="934"/>
                  </a:cubicBezTo>
                  <a:cubicBezTo>
                    <a:pt x="16229" y="934"/>
                    <a:pt x="20666" y="5371"/>
                    <a:pt x="20666" y="10742"/>
                  </a:cubicBezTo>
                  <a:cubicBezTo>
                    <a:pt x="20666" y="16229"/>
                    <a:pt x="16229" y="20666"/>
                    <a:pt x="10742" y="20666"/>
                  </a:cubicBezTo>
                  <a:close/>
                </a:path>
              </a:pathLst>
            </a:custGeom>
            <a:solidFill>
              <a:srgbClr val="A6A6A6"/>
            </a:solidFill>
            <a:ln w="3175" cap="flat">
              <a:noFill/>
              <a:miter lim="400000"/>
            </a:ln>
            <a:effectLst/>
          </p:spPr>
          <p:txBody>
            <a:bodyPr wrap="square" lIns="65023" tIns="65023" rIns="65023" bIns="65023" numCol="1" anchor="t">
              <a:noAutofit/>
            </a:bodyPr>
            <a:lstStyle/>
            <a:p>
              <a:pPr defTabSz="866986">
                <a:spcBef>
                  <a:spcPts val="0"/>
                </a:spcBef>
                <a:defRPr sz="2400">
                  <a:solidFill>
                    <a:srgbClr val="282A2B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65" name="Freeform 316"/>
            <p:cNvSpPr/>
            <p:nvPr/>
          </p:nvSpPr>
          <p:spPr>
            <a:xfrm>
              <a:off x="397237" y="1"/>
              <a:ext cx="332898" cy="3328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cubicBezTo>
                    <a:pt x="4877" y="0"/>
                    <a:pt x="0" y="4761"/>
                    <a:pt x="0" y="10800"/>
                  </a:cubicBezTo>
                  <a:cubicBezTo>
                    <a:pt x="0" y="16723"/>
                    <a:pt x="4877" y="21600"/>
                    <a:pt x="10800" y="21600"/>
                  </a:cubicBezTo>
                  <a:cubicBezTo>
                    <a:pt x="16723" y="21600"/>
                    <a:pt x="21600" y="16723"/>
                    <a:pt x="21600" y="10800"/>
                  </a:cubicBezTo>
                  <a:cubicBezTo>
                    <a:pt x="21600" y="4761"/>
                    <a:pt x="16723" y="0"/>
                    <a:pt x="10800" y="0"/>
                  </a:cubicBezTo>
                  <a:close/>
                  <a:moveTo>
                    <a:pt x="10800" y="20555"/>
                  </a:moveTo>
                  <a:cubicBezTo>
                    <a:pt x="5458" y="20555"/>
                    <a:pt x="1045" y="16142"/>
                    <a:pt x="1045" y="10800"/>
                  </a:cubicBezTo>
                  <a:cubicBezTo>
                    <a:pt x="1045" y="5342"/>
                    <a:pt x="5458" y="929"/>
                    <a:pt x="10800" y="929"/>
                  </a:cubicBezTo>
                  <a:cubicBezTo>
                    <a:pt x="16258" y="929"/>
                    <a:pt x="20555" y="5342"/>
                    <a:pt x="20555" y="10800"/>
                  </a:cubicBezTo>
                  <a:cubicBezTo>
                    <a:pt x="20555" y="16142"/>
                    <a:pt x="16258" y="20555"/>
                    <a:pt x="10800" y="20555"/>
                  </a:cubicBezTo>
                  <a:close/>
                  <a:moveTo>
                    <a:pt x="14748" y="7316"/>
                  </a:moveTo>
                  <a:cubicBezTo>
                    <a:pt x="13703" y="7316"/>
                    <a:pt x="13703" y="7316"/>
                    <a:pt x="13703" y="7316"/>
                  </a:cubicBezTo>
                  <a:cubicBezTo>
                    <a:pt x="13703" y="8826"/>
                    <a:pt x="13703" y="8826"/>
                    <a:pt x="13703" y="8826"/>
                  </a:cubicBezTo>
                  <a:cubicBezTo>
                    <a:pt x="12310" y="8826"/>
                    <a:pt x="12310" y="8826"/>
                    <a:pt x="12310" y="8826"/>
                  </a:cubicBezTo>
                  <a:cubicBezTo>
                    <a:pt x="12310" y="9755"/>
                    <a:pt x="12310" y="9755"/>
                    <a:pt x="12310" y="9755"/>
                  </a:cubicBezTo>
                  <a:cubicBezTo>
                    <a:pt x="13703" y="9755"/>
                    <a:pt x="13703" y="9755"/>
                    <a:pt x="13703" y="9755"/>
                  </a:cubicBezTo>
                  <a:cubicBezTo>
                    <a:pt x="13703" y="11265"/>
                    <a:pt x="13703" y="11265"/>
                    <a:pt x="13703" y="11265"/>
                  </a:cubicBezTo>
                  <a:cubicBezTo>
                    <a:pt x="14748" y="11265"/>
                    <a:pt x="14748" y="11265"/>
                    <a:pt x="14748" y="11265"/>
                  </a:cubicBezTo>
                  <a:cubicBezTo>
                    <a:pt x="14748" y="9755"/>
                    <a:pt x="14748" y="9755"/>
                    <a:pt x="14748" y="9755"/>
                  </a:cubicBezTo>
                  <a:cubicBezTo>
                    <a:pt x="16258" y="9755"/>
                    <a:pt x="16258" y="9755"/>
                    <a:pt x="16258" y="9755"/>
                  </a:cubicBezTo>
                  <a:cubicBezTo>
                    <a:pt x="16258" y="8826"/>
                    <a:pt x="16258" y="8826"/>
                    <a:pt x="16258" y="8826"/>
                  </a:cubicBezTo>
                  <a:cubicBezTo>
                    <a:pt x="14748" y="8826"/>
                    <a:pt x="14748" y="8826"/>
                    <a:pt x="14748" y="8826"/>
                  </a:cubicBezTo>
                  <a:lnTo>
                    <a:pt x="14748" y="7316"/>
                  </a:lnTo>
                  <a:close/>
                  <a:moveTo>
                    <a:pt x="10800" y="11148"/>
                  </a:moveTo>
                  <a:cubicBezTo>
                    <a:pt x="10568" y="11032"/>
                    <a:pt x="10335" y="10684"/>
                    <a:pt x="10335" y="10568"/>
                  </a:cubicBezTo>
                  <a:cubicBezTo>
                    <a:pt x="10335" y="10452"/>
                    <a:pt x="10335" y="10452"/>
                    <a:pt x="10684" y="10103"/>
                  </a:cubicBezTo>
                  <a:cubicBezTo>
                    <a:pt x="11148" y="9755"/>
                    <a:pt x="11381" y="9290"/>
                    <a:pt x="11381" y="8710"/>
                  </a:cubicBezTo>
                  <a:cubicBezTo>
                    <a:pt x="11381" y="8361"/>
                    <a:pt x="11265" y="7897"/>
                    <a:pt x="11032" y="7665"/>
                  </a:cubicBezTo>
                  <a:cubicBezTo>
                    <a:pt x="11265" y="7665"/>
                    <a:pt x="11265" y="7665"/>
                    <a:pt x="11265" y="7665"/>
                  </a:cubicBezTo>
                  <a:cubicBezTo>
                    <a:pt x="12310" y="6852"/>
                    <a:pt x="12310" y="6852"/>
                    <a:pt x="12310" y="6852"/>
                  </a:cubicBezTo>
                  <a:cubicBezTo>
                    <a:pt x="9523" y="6852"/>
                    <a:pt x="9523" y="6852"/>
                    <a:pt x="9523" y="6852"/>
                  </a:cubicBezTo>
                  <a:cubicBezTo>
                    <a:pt x="8361" y="6852"/>
                    <a:pt x="7316" y="7781"/>
                    <a:pt x="7316" y="8710"/>
                  </a:cubicBezTo>
                  <a:cubicBezTo>
                    <a:pt x="7316" y="9755"/>
                    <a:pt x="8129" y="10568"/>
                    <a:pt x="9174" y="10568"/>
                  </a:cubicBezTo>
                  <a:cubicBezTo>
                    <a:pt x="9174" y="10684"/>
                    <a:pt x="9174" y="10800"/>
                    <a:pt x="9174" y="10800"/>
                  </a:cubicBezTo>
                  <a:cubicBezTo>
                    <a:pt x="9174" y="11032"/>
                    <a:pt x="9174" y="11148"/>
                    <a:pt x="9290" y="11265"/>
                  </a:cubicBezTo>
                  <a:cubicBezTo>
                    <a:pt x="8013" y="11265"/>
                    <a:pt x="6852" y="12077"/>
                    <a:pt x="6852" y="13123"/>
                  </a:cubicBezTo>
                  <a:cubicBezTo>
                    <a:pt x="6852" y="14052"/>
                    <a:pt x="7897" y="14632"/>
                    <a:pt x="9290" y="14632"/>
                  </a:cubicBezTo>
                  <a:cubicBezTo>
                    <a:pt x="10916" y="14632"/>
                    <a:pt x="11729" y="13703"/>
                    <a:pt x="11729" y="12774"/>
                  </a:cubicBezTo>
                  <a:cubicBezTo>
                    <a:pt x="11729" y="12077"/>
                    <a:pt x="11497" y="11613"/>
                    <a:pt x="10800" y="11148"/>
                  </a:cubicBezTo>
                  <a:close/>
                  <a:moveTo>
                    <a:pt x="8594" y="8710"/>
                  </a:moveTo>
                  <a:cubicBezTo>
                    <a:pt x="8477" y="8361"/>
                    <a:pt x="8594" y="8013"/>
                    <a:pt x="8826" y="7781"/>
                  </a:cubicBezTo>
                  <a:cubicBezTo>
                    <a:pt x="8826" y="7665"/>
                    <a:pt x="9058" y="7548"/>
                    <a:pt x="9174" y="7548"/>
                  </a:cubicBezTo>
                  <a:cubicBezTo>
                    <a:pt x="9174" y="7432"/>
                    <a:pt x="9174" y="7432"/>
                    <a:pt x="9174" y="7432"/>
                  </a:cubicBezTo>
                  <a:cubicBezTo>
                    <a:pt x="9174" y="7432"/>
                    <a:pt x="9174" y="7432"/>
                    <a:pt x="9174" y="7432"/>
                  </a:cubicBezTo>
                  <a:cubicBezTo>
                    <a:pt x="9174" y="7548"/>
                    <a:pt x="9174" y="7548"/>
                    <a:pt x="9174" y="7548"/>
                  </a:cubicBezTo>
                  <a:cubicBezTo>
                    <a:pt x="9639" y="7548"/>
                    <a:pt x="10103" y="8129"/>
                    <a:pt x="10219" y="8826"/>
                  </a:cubicBezTo>
                  <a:cubicBezTo>
                    <a:pt x="10219" y="9174"/>
                    <a:pt x="10219" y="9523"/>
                    <a:pt x="9987" y="9755"/>
                  </a:cubicBezTo>
                  <a:cubicBezTo>
                    <a:pt x="9871" y="9871"/>
                    <a:pt x="9755" y="9987"/>
                    <a:pt x="9523" y="9987"/>
                  </a:cubicBezTo>
                  <a:cubicBezTo>
                    <a:pt x="9523" y="9987"/>
                    <a:pt x="9523" y="9987"/>
                    <a:pt x="9523" y="9987"/>
                  </a:cubicBezTo>
                  <a:cubicBezTo>
                    <a:pt x="9058" y="9987"/>
                    <a:pt x="8594" y="9406"/>
                    <a:pt x="8594" y="8710"/>
                  </a:cubicBezTo>
                  <a:close/>
                  <a:moveTo>
                    <a:pt x="9290" y="13935"/>
                  </a:moveTo>
                  <a:cubicBezTo>
                    <a:pt x="8594" y="13935"/>
                    <a:pt x="8129" y="13471"/>
                    <a:pt x="8129" y="12890"/>
                  </a:cubicBezTo>
                  <a:cubicBezTo>
                    <a:pt x="8129" y="12310"/>
                    <a:pt x="8710" y="11845"/>
                    <a:pt x="9406" y="11845"/>
                  </a:cubicBezTo>
                  <a:cubicBezTo>
                    <a:pt x="9406" y="11729"/>
                    <a:pt x="9406" y="11729"/>
                    <a:pt x="9406" y="11729"/>
                  </a:cubicBezTo>
                  <a:cubicBezTo>
                    <a:pt x="9406" y="11729"/>
                    <a:pt x="9406" y="11729"/>
                    <a:pt x="9406" y="11729"/>
                  </a:cubicBezTo>
                  <a:cubicBezTo>
                    <a:pt x="9523" y="11845"/>
                    <a:pt x="9523" y="11845"/>
                    <a:pt x="9523" y="11845"/>
                  </a:cubicBezTo>
                  <a:cubicBezTo>
                    <a:pt x="9639" y="11845"/>
                    <a:pt x="9755" y="11961"/>
                    <a:pt x="9987" y="11961"/>
                  </a:cubicBezTo>
                  <a:cubicBezTo>
                    <a:pt x="10103" y="12077"/>
                    <a:pt x="10103" y="12077"/>
                    <a:pt x="10103" y="12077"/>
                  </a:cubicBezTo>
                  <a:cubicBezTo>
                    <a:pt x="10452" y="12310"/>
                    <a:pt x="10684" y="12542"/>
                    <a:pt x="10684" y="12774"/>
                  </a:cubicBezTo>
                  <a:cubicBezTo>
                    <a:pt x="10684" y="12774"/>
                    <a:pt x="10684" y="12890"/>
                    <a:pt x="10684" y="12890"/>
                  </a:cubicBezTo>
                  <a:cubicBezTo>
                    <a:pt x="10684" y="13587"/>
                    <a:pt x="10219" y="13935"/>
                    <a:pt x="9290" y="13935"/>
                  </a:cubicBezTo>
                  <a:close/>
                </a:path>
              </a:pathLst>
            </a:custGeom>
            <a:solidFill>
              <a:srgbClr val="A6A6A6"/>
            </a:solidFill>
            <a:ln w="3175" cap="flat">
              <a:noFill/>
              <a:miter lim="400000"/>
            </a:ln>
            <a:effectLst/>
          </p:spPr>
          <p:txBody>
            <a:bodyPr wrap="square" lIns="65023" tIns="65023" rIns="65023" bIns="65023" numCol="1" anchor="t">
              <a:noAutofit/>
            </a:bodyPr>
            <a:lstStyle/>
            <a:p>
              <a:pPr defTabSz="866986">
                <a:spcBef>
                  <a:spcPts val="0"/>
                </a:spcBef>
                <a:defRPr sz="2400">
                  <a:solidFill>
                    <a:srgbClr val="282A2B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66" name="Freeform 317"/>
            <p:cNvSpPr/>
            <p:nvPr/>
          </p:nvSpPr>
          <p:spPr>
            <a:xfrm>
              <a:off x="794467" y="0"/>
              <a:ext cx="330935" cy="3328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6889" y="14632"/>
                  </a:moveTo>
                  <a:cubicBezTo>
                    <a:pt x="8874" y="14632"/>
                    <a:pt x="8874" y="14632"/>
                    <a:pt x="8874" y="14632"/>
                  </a:cubicBezTo>
                  <a:cubicBezTo>
                    <a:pt x="8874" y="9290"/>
                    <a:pt x="8874" y="9290"/>
                    <a:pt x="8874" y="9290"/>
                  </a:cubicBezTo>
                  <a:cubicBezTo>
                    <a:pt x="6889" y="9290"/>
                    <a:pt x="6889" y="9290"/>
                    <a:pt x="6889" y="9290"/>
                  </a:cubicBezTo>
                  <a:lnTo>
                    <a:pt x="6889" y="14632"/>
                  </a:lnTo>
                  <a:close/>
                  <a:moveTo>
                    <a:pt x="7823" y="6852"/>
                  </a:moveTo>
                  <a:cubicBezTo>
                    <a:pt x="7239" y="6852"/>
                    <a:pt x="6889" y="7316"/>
                    <a:pt x="6889" y="7781"/>
                  </a:cubicBezTo>
                  <a:cubicBezTo>
                    <a:pt x="6889" y="8361"/>
                    <a:pt x="7239" y="8826"/>
                    <a:pt x="7823" y="8826"/>
                  </a:cubicBezTo>
                  <a:cubicBezTo>
                    <a:pt x="8406" y="8826"/>
                    <a:pt x="8874" y="8361"/>
                    <a:pt x="8874" y="7781"/>
                  </a:cubicBezTo>
                  <a:cubicBezTo>
                    <a:pt x="8874" y="7316"/>
                    <a:pt x="8406" y="6852"/>
                    <a:pt x="7823" y="6852"/>
                  </a:cubicBezTo>
                  <a:close/>
                  <a:moveTo>
                    <a:pt x="13427" y="9290"/>
                  </a:moveTo>
                  <a:cubicBezTo>
                    <a:pt x="12026" y="9290"/>
                    <a:pt x="11792" y="10219"/>
                    <a:pt x="11792" y="10219"/>
                  </a:cubicBezTo>
                  <a:cubicBezTo>
                    <a:pt x="11792" y="9290"/>
                    <a:pt x="11792" y="9290"/>
                    <a:pt x="11792" y="9290"/>
                  </a:cubicBezTo>
                  <a:cubicBezTo>
                    <a:pt x="9808" y="9290"/>
                    <a:pt x="9808" y="9290"/>
                    <a:pt x="9808" y="9290"/>
                  </a:cubicBezTo>
                  <a:cubicBezTo>
                    <a:pt x="9808" y="14632"/>
                    <a:pt x="9808" y="14632"/>
                    <a:pt x="9808" y="14632"/>
                  </a:cubicBezTo>
                  <a:cubicBezTo>
                    <a:pt x="11792" y="14632"/>
                    <a:pt x="11792" y="14632"/>
                    <a:pt x="11792" y="14632"/>
                  </a:cubicBezTo>
                  <a:cubicBezTo>
                    <a:pt x="11792" y="11729"/>
                    <a:pt x="11792" y="11729"/>
                    <a:pt x="11792" y="11729"/>
                  </a:cubicBezTo>
                  <a:cubicBezTo>
                    <a:pt x="11792" y="11729"/>
                    <a:pt x="11792" y="10800"/>
                    <a:pt x="12610" y="10800"/>
                  </a:cubicBezTo>
                  <a:cubicBezTo>
                    <a:pt x="13077" y="10800"/>
                    <a:pt x="13310" y="11148"/>
                    <a:pt x="13310" y="11729"/>
                  </a:cubicBezTo>
                  <a:cubicBezTo>
                    <a:pt x="13310" y="14632"/>
                    <a:pt x="13310" y="14632"/>
                    <a:pt x="13310" y="14632"/>
                  </a:cubicBezTo>
                  <a:cubicBezTo>
                    <a:pt x="15178" y="14632"/>
                    <a:pt x="15178" y="14632"/>
                    <a:pt x="15178" y="14632"/>
                  </a:cubicBezTo>
                  <a:cubicBezTo>
                    <a:pt x="15178" y="11729"/>
                    <a:pt x="15178" y="11729"/>
                    <a:pt x="15178" y="11729"/>
                  </a:cubicBezTo>
                  <a:cubicBezTo>
                    <a:pt x="15178" y="10219"/>
                    <a:pt x="14595" y="9290"/>
                    <a:pt x="13427" y="9290"/>
                  </a:cubicBezTo>
                  <a:close/>
                  <a:moveTo>
                    <a:pt x="10742" y="0"/>
                  </a:moveTo>
                  <a:cubicBezTo>
                    <a:pt x="4787" y="0"/>
                    <a:pt x="0" y="4761"/>
                    <a:pt x="0" y="10800"/>
                  </a:cubicBezTo>
                  <a:cubicBezTo>
                    <a:pt x="0" y="16723"/>
                    <a:pt x="4787" y="21600"/>
                    <a:pt x="10742" y="21600"/>
                  </a:cubicBezTo>
                  <a:cubicBezTo>
                    <a:pt x="16813" y="21600"/>
                    <a:pt x="21600" y="16723"/>
                    <a:pt x="21600" y="10800"/>
                  </a:cubicBezTo>
                  <a:cubicBezTo>
                    <a:pt x="21600" y="4761"/>
                    <a:pt x="16813" y="0"/>
                    <a:pt x="10742" y="0"/>
                  </a:cubicBezTo>
                  <a:close/>
                  <a:moveTo>
                    <a:pt x="10742" y="20555"/>
                  </a:moveTo>
                  <a:cubicBezTo>
                    <a:pt x="5371" y="20555"/>
                    <a:pt x="934" y="16142"/>
                    <a:pt x="934" y="10800"/>
                  </a:cubicBezTo>
                  <a:cubicBezTo>
                    <a:pt x="934" y="5342"/>
                    <a:pt x="5371" y="929"/>
                    <a:pt x="10742" y="929"/>
                  </a:cubicBezTo>
                  <a:cubicBezTo>
                    <a:pt x="16229" y="929"/>
                    <a:pt x="20666" y="5342"/>
                    <a:pt x="20666" y="10800"/>
                  </a:cubicBezTo>
                  <a:cubicBezTo>
                    <a:pt x="20666" y="16142"/>
                    <a:pt x="16229" y="20555"/>
                    <a:pt x="10742" y="20555"/>
                  </a:cubicBezTo>
                  <a:close/>
                </a:path>
              </a:pathLst>
            </a:custGeom>
            <a:solidFill>
              <a:srgbClr val="A6A6A6"/>
            </a:solidFill>
            <a:ln w="3175" cap="flat">
              <a:noFill/>
              <a:miter lim="400000"/>
            </a:ln>
            <a:effectLst/>
          </p:spPr>
          <p:txBody>
            <a:bodyPr wrap="square" lIns="65023" tIns="65023" rIns="65023" bIns="65023" numCol="1" anchor="t">
              <a:noAutofit/>
            </a:bodyPr>
            <a:lstStyle/>
            <a:p>
              <a:pPr defTabSz="866986">
                <a:spcBef>
                  <a:spcPts val="0"/>
                </a:spcBef>
                <a:defRPr sz="2400">
                  <a:solidFill>
                    <a:srgbClr val="282A2B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</p:grpSp>
      <p:sp>
        <p:nvSpPr>
          <p:cNvPr id="268" name="Oval 7"/>
          <p:cNvSpPr/>
          <p:nvPr/>
        </p:nvSpPr>
        <p:spPr>
          <a:xfrm>
            <a:off x="10409216" y="2354692"/>
            <a:ext cx="1807296" cy="1807296"/>
          </a:xfrm>
          <a:prstGeom prst="ellipse">
            <a:avLst/>
          </a:prstGeom>
          <a:solidFill>
            <a:srgbClr val="D9D9D9"/>
          </a:solidFill>
          <a:ln w="3175">
            <a:miter lim="400000"/>
          </a:ln>
        </p:spPr>
        <p:txBody>
          <a:bodyPr lIns="65023" tIns="65023" rIns="65023" bIns="65023" anchor="ctr"/>
          <a:lstStyle/>
          <a:p>
            <a:pPr algn="ctr" defTabSz="866986">
              <a:spcBef>
                <a:spcPts val="0"/>
              </a:spcBef>
              <a:defRPr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pic>
        <p:nvPicPr>
          <p:cNvPr id="269" name="pasted-movie.png" descr="pasted-movie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0076684" y="2022160"/>
            <a:ext cx="2472359" cy="2472359"/>
          </a:xfrm>
          <a:prstGeom prst="rect">
            <a:avLst/>
          </a:prstGeom>
          <a:ln w="3175">
            <a:miter lim="400000"/>
          </a:ln>
        </p:spPr>
      </p:pic>
      <p:sp>
        <p:nvSpPr>
          <p:cNvPr id="270" name="Textfeld 44"/>
          <p:cNvSpPr txBox="1"/>
          <p:nvPr/>
        </p:nvSpPr>
        <p:spPr>
          <a:xfrm>
            <a:off x="10042242" y="4429200"/>
            <a:ext cx="2594412" cy="302566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/>
          <a:lstStyle/>
          <a:p>
            <a:pPr algn="ctr" defTabSz="866986">
              <a:spcBef>
                <a:spcPts val="0"/>
              </a:spcBef>
              <a:defRPr b="1">
                <a:solidFill>
                  <a:srgbClr val="9B7EE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Ole Handschug</a:t>
            </a:r>
          </a:p>
          <a:p>
            <a:pPr algn="ctr" defTabSz="866986">
              <a:spcBef>
                <a:spcPts val="0"/>
              </a:spcBef>
              <a:defRPr sz="1600">
                <a:solidFill>
                  <a:srgbClr val="9B7EE5"/>
                </a:solidFill>
                <a:latin typeface="Arial"/>
                <a:ea typeface="Arial"/>
                <a:cs typeface="Arial"/>
                <a:sym typeface="Arial"/>
              </a:defRPr>
            </a:pPr>
          </a:p>
          <a:p>
            <a:pPr algn="ctr" defTabSz="866986">
              <a:spcBef>
                <a:spcPts val="0"/>
              </a:spcBef>
              <a:defRPr sz="1800">
                <a:solidFill>
                  <a:srgbClr val="A9A9A9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B.Sc. Business Informatics,</a:t>
            </a:r>
          </a:p>
          <a:p>
            <a:pPr algn="ctr" defTabSz="866986">
              <a:spcBef>
                <a:spcPts val="0"/>
              </a:spcBef>
              <a:defRPr sz="1800">
                <a:solidFill>
                  <a:srgbClr val="A9A9A9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Data Engineering @Bloomberg, Software Engineering @Check24</a:t>
            </a:r>
          </a:p>
        </p:txBody>
      </p:sp>
      <p:grpSp>
        <p:nvGrpSpPr>
          <p:cNvPr id="273" name="Oval 16"/>
          <p:cNvGrpSpPr/>
          <p:nvPr/>
        </p:nvGrpSpPr>
        <p:grpSpPr>
          <a:xfrm>
            <a:off x="11617307" y="2368369"/>
            <a:ext cx="577626" cy="577626"/>
            <a:chOff x="0" y="0"/>
            <a:chExt cx="577625" cy="577625"/>
          </a:xfrm>
        </p:grpSpPr>
        <p:sp>
          <p:nvSpPr>
            <p:cNvPr id="271" name="Kreis"/>
            <p:cNvSpPr/>
            <p:nvPr/>
          </p:nvSpPr>
          <p:spPr>
            <a:xfrm>
              <a:off x="-1" y="-1"/>
              <a:ext cx="577627" cy="577627"/>
            </a:xfrm>
            <a:prstGeom prst="ellipse">
              <a:avLst/>
            </a:prstGeom>
            <a:solidFill>
              <a:srgbClr val="9B7EE5"/>
            </a:solidFill>
            <a:ln w="3175" cap="flat">
              <a:solidFill>
                <a:srgbClr val="E5007E"/>
              </a:solidFill>
              <a:prstDash val="solid"/>
              <a:miter lim="8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ctr" defTabSz="866986">
                <a:spcBef>
                  <a:spcPts val="0"/>
                </a:spcBef>
                <a:defRPr sz="34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72" name="OH"/>
            <p:cNvSpPr txBox="1"/>
            <p:nvPr/>
          </p:nvSpPr>
          <p:spPr>
            <a:xfrm>
              <a:off x="88315" y="181911"/>
              <a:ext cx="400995" cy="213803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 defTabSz="866986">
                <a:spcBef>
                  <a:spcPts val="0"/>
                </a:spcBef>
                <a:defRPr b="1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OH</a:t>
              </a:r>
            </a:p>
          </p:txBody>
        </p:sp>
      </p:grpSp>
      <p:grpSp>
        <p:nvGrpSpPr>
          <p:cNvPr id="277" name="Group 68"/>
          <p:cNvGrpSpPr/>
          <p:nvPr/>
        </p:nvGrpSpPr>
        <p:grpSpPr>
          <a:xfrm>
            <a:off x="10750525" y="7024627"/>
            <a:ext cx="1125403" cy="332902"/>
            <a:chOff x="0" y="0"/>
            <a:chExt cx="1125401" cy="332901"/>
          </a:xfrm>
        </p:grpSpPr>
        <p:sp>
          <p:nvSpPr>
            <p:cNvPr id="274" name="Freeform 312"/>
            <p:cNvSpPr/>
            <p:nvPr/>
          </p:nvSpPr>
          <p:spPr>
            <a:xfrm>
              <a:off x="0" y="1967"/>
              <a:ext cx="330934" cy="3309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1792" y="8406"/>
                  </a:moveTo>
                  <a:cubicBezTo>
                    <a:pt x="11792" y="8056"/>
                    <a:pt x="11792" y="7823"/>
                    <a:pt x="12376" y="7823"/>
                  </a:cubicBezTo>
                  <a:cubicBezTo>
                    <a:pt x="13194" y="7823"/>
                    <a:pt x="13194" y="7823"/>
                    <a:pt x="13194" y="7823"/>
                  </a:cubicBezTo>
                  <a:cubicBezTo>
                    <a:pt x="13194" y="6305"/>
                    <a:pt x="13194" y="6305"/>
                    <a:pt x="13194" y="6305"/>
                  </a:cubicBezTo>
                  <a:cubicBezTo>
                    <a:pt x="11909" y="6305"/>
                    <a:pt x="11909" y="6305"/>
                    <a:pt x="11909" y="6305"/>
                  </a:cubicBezTo>
                  <a:cubicBezTo>
                    <a:pt x="10391" y="6305"/>
                    <a:pt x="9808" y="7122"/>
                    <a:pt x="9808" y="8290"/>
                  </a:cubicBezTo>
                  <a:cubicBezTo>
                    <a:pt x="9808" y="9341"/>
                    <a:pt x="9808" y="9341"/>
                    <a:pt x="9808" y="9341"/>
                  </a:cubicBezTo>
                  <a:cubicBezTo>
                    <a:pt x="8757" y="9341"/>
                    <a:pt x="8757" y="9341"/>
                    <a:pt x="8757" y="9341"/>
                  </a:cubicBezTo>
                  <a:cubicBezTo>
                    <a:pt x="8757" y="10742"/>
                    <a:pt x="8757" y="10742"/>
                    <a:pt x="8757" y="10742"/>
                  </a:cubicBezTo>
                  <a:cubicBezTo>
                    <a:pt x="9808" y="10742"/>
                    <a:pt x="9808" y="10742"/>
                    <a:pt x="9808" y="10742"/>
                  </a:cubicBezTo>
                  <a:cubicBezTo>
                    <a:pt x="9808" y="15178"/>
                    <a:pt x="9808" y="15178"/>
                    <a:pt x="9808" y="15178"/>
                  </a:cubicBezTo>
                  <a:cubicBezTo>
                    <a:pt x="11792" y="15178"/>
                    <a:pt x="11792" y="15178"/>
                    <a:pt x="11792" y="15178"/>
                  </a:cubicBezTo>
                  <a:cubicBezTo>
                    <a:pt x="11792" y="10742"/>
                    <a:pt x="11792" y="10742"/>
                    <a:pt x="11792" y="10742"/>
                  </a:cubicBezTo>
                  <a:cubicBezTo>
                    <a:pt x="13077" y="10742"/>
                    <a:pt x="13077" y="10742"/>
                    <a:pt x="13077" y="10742"/>
                  </a:cubicBezTo>
                  <a:cubicBezTo>
                    <a:pt x="13194" y="9341"/>
                    <a:pt x="13194" y="9341"/>
                    <a:pt x="13194" y="9341"/>
                  </a:cubicBezTo>
                  <a:cubicBezTo>
                    <a:pt x="11792" y="9341"/>
                    <a:pt x="11792" y="9341"/>
                    <a:pt x="11792" y="9341"/>
                  </a:cubicBezTo>
                  <a:lnTo>
                    <a:pt x="11792" y="8406"/>
                  </a:lnTo>
                  <a:close/>
                  <a:moveTo>
                    <a:pt x="10742" y="0"/>
                  </a:moveTo>
                  <a:cubicBezTo>
                    <a:pt x="4787" y="0"/>
                    <a:pt x="0" y="4787"/>
                    <a:pt x="0" y="10742"/>
                  </a:cubicBezTo>
                  <a:cubicBezTo>
                    <a:pt x="0" y="16813"/>
                    <a:pt x="4787" y="21600"/>
                    <a:pt x="10742" y="21600"/>
                  </a:cubicBezTo>
                  <a:cubicBezTo>
                    <a:pt x="16813" y="21600"/>
                    <a:pt x="21600" y="16813"/>
                    <a:pt x="21600" y="10742"/>
                  </a:cubicBezTo>
                  <a:cubicBezTo>
                    <a:pt x="21600" y="4787"/>
                    <a:pt x="16813" y="0"/>
                    <a:pt x="10742" y="0"/>
                  </a:cubicBezTo>
                  <a:close/>
                  <a:moveTo>
                    <a:pt x="10742" y="20666"/>
                  </a:moveTo>
                  <a:cubicBezTo>
                    <a:pt x="5371" y="20666"/>
                    <a:pt x="934" y="16229"/>
                    <a:pt x="934" y="10742"/>
                  </a:cubicBezTo>
                  <a:cubicBezTo>
                    <a:pt x="934" y="5371"/>
                    <a:pt x="5371" y="934"/>
                    <a:pt x="10742" y="934"/>
                  </a:cubicBezTo>
                  <a:cubicBezTo>
                    <a:pt x="16229" y="934"/>
                    <a:pt x="20666" y="5371"/>
                    <a:pt x="20666" y="10742"/>
                  </a:cubicBezTo>
                  <a:cubicBezTo>
                    <a:pt x="20666" y="16229"/>
                    <a:pt x="16229" y="20666"/>
                    <a:pt x="10742" y="20666"/>
                  </a:cubicBezTo>
                  <a:close/>
                </a:path>
              </a:pathLst>
            </a:custGeom>
            <a:solidFill>
              <a:srgbClr val="A6A6A6"/>
            </a:solidFill>
            <a:ln w="3175" cap="flat">
              <a:noFill/>
              <a:miter lim="400000"/>
            </a:ln>
            <a:effectLst/>
          </p:spPr>
          <p:txBody>
            <a:bodyPr wrap="square" lIns="65023" tIns="65023" rIns="65023" bIns="65023" numCol="1" anchor="t">
              <a:noAutofit/>
            </a:bodyPr>
            <a:lstStyle/>
            <a:p>
              <a:pPr defTabSz="866986">
                <a:spcBef>
                  <a:spcPts val="0"/>
                </a:spcBef>
                <a:defRPr sz="2400">
                  <a:solidFill>
                    <a:srgbClr val="282A2B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75" name="Freeform 316"/>
            <p:cNvSpPr/>
            <p:nvPr/>
          </p:nvSpPr>
          <p:spPr>
            <a:xfrm>
              <a:off x="397237" y="1"/>
              <a:ext cx="332898" cy="3328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cubicBezTo>
                    <a:pt x="4877" y="0"/>
                    <a:pt x="0" y="4761"/>
                    <a:pt x="0" y="10800"/>
                  </a:cubicBezTo>
                  <a:cubicBezTo>
                    <a:pt x="0" y="16723"/>
                    <a:pt x="4877" y="21600"/>
                    <a:pt x="10800" y="21600"/>
                  </a:cubicBezTo>
                  <a:cubicBezTo>
                    <a:pt x="16723" y="21600"/>
                    <a:pt x="21600" y="16723"/>
                    <a:pt x="21600" y="10800"/>
                  </a:cubicBezTo>
                  <a:cubicBezTo>
                    <a:pt x="21600" y="4761"/>
                    <a:pt x="16723" y="0"/>
                    <a:pt x="10800" y="0"/>
                  </a:cubicBezTo>
                  <a:close/>
                  <a:moveTo>
                    <a:pt x="10800" y="20555"/>
                  </a:moveTo>
                  <a:cubicBezTo>
                    <a:pt x="5458" y="20555"/>
                    <a:pt x="1045" y="16142"/>
                    <a:pt x="1045" y="10800"/>
                  </a:cubicBezTo>
                  <a:cubicBezTo>
                    <a:pt x="1045" y="5342"/>
                    <a:pt x="5458" y="929"/>
                    <a:pt x="10800" y="929"/>
                  </a:cubicBezTo>
                  <a:cubicBezTo>
                    <a:pt x="16258" y="929"/>
                    <a:pt x="20555" y="5342"/>
                    <a:pt x="20555" y="10800"/>
                  </a:cubicBezTo>
                  <a:cubicBezTo>
                    <a:pt x="20555" y="16142"/>
                    <a:pt x="16258" y="20555"/>
                    <a:pt x="10800" y="20555"/>
                  </a:cubicBezTo>
                  <a:close/>
                  <a:moveTo>
                    <a:pt x="14748" y="7316"/>
                  </a:moveTo>
                  <a:cubicBezTo>
                    <a:pt x="13703" y="7316"/>
                    <a:pt x="13703" y="7316"/>
                    <a:pt x="13703" y="7316"/>
                  </a:cubicBezTo>
                  <a:cubicBezTo>
                    <a:pt x="13703" y="8826"/>
                    <a:pt x="13703" y="8826"/>
                    <a:pt x="13703" y="8826"/>
                  </a:cubicBezTo>
                  <a:cubicBezTo>
                    <a:pt x="12310" y="8826"/>
                    <a:pt x="12310" y="8826"/>
                    <a:pt x="12310" y="8826"/>
                  </a:cubicBezTo>
                  <a:cubicBezTo>
                    <a:pt x="12310" y="9755"/>
                    <a:pt x="12310" y="9755"/>
                    <a:pt x="12310" y="9755"/>
                  </a:cubicBezTo>
                  <a:cubicBezTo>
                    <a:pt x="13703" y="9755"/>
                    <a:pt x="13703" y="9755"/>
                    <a:pt x="13703" y="9755"/>
                  </a:cubicBezTo>
                  <a:cubicBezTo>
                    <a:pt x="13703" y="11265"/>
                    <a:pt x="13703" y="11265"/>
                    <a:pt x="13703" y="11265"/>
                  </a:cubicBezTo>
                  <a:cubicBezTo>
                    <a:pt x="14748" y="11265"/>
                    <a:pt x="14748" y="11265"/>
                    <a:pt x="14748" y="11265"/>
                  </a:cubicBezTo>
                  <a:cubicBezTo>
                    <a:pt x="14748" y="9755"/>
                    <a:pt x="14748" y="9755"/>
                    <a:pt x="14748" y="9755"/>
                  </a:cubicBezTo>
                  <a:cubicBezTo>
                    <a:pt x="16258" y="9755"/>
                    <a:pt x="16258" y="9755"/>
                    <a:pt x="16258" y="9755"/>
                  </a:cubicBezTo>
                  <a:cubicBezTo>
                    <a:pt x="16258" y="8826"/>
                    <a:pt x="16258" y="8826"/>
                    <a:pt x="16258" y="8826"/>
                  </a:cubicBezTo>
                  <a:cubicBezTo>
                    <a:pt x="14748" y="8826"/>
                    <a:pt x="14748" y="8826"/>
                    <a:pt x="14748" y="8826"/>
                  </a:cubicBezTo>
                  <a:lnTo>
                    <a:pt x="14748" y="7316"/>
                  </a:lnTo>
                  <a:close/>
                  <a:moveTo>
                    <a:pt x="10800" y="11148"/>
                  </a:moveTo>
                  <a:cubicBezTo>
                    <a:pt x="10568" y="11032"/>
                    <a:pt x="10335" y="10684"/>
                    <a:pt x="10335" y="10568"/>
                  </a:cubicBezTo>
                  <a:cubicBezTo>
                    <a:pt x="10335" y="10452"/>
                    <a:pt x="10335" y="10452"/>
                    <a:pt x="10684" y="10103"/>
                  </a:cubicBezTo>
                  <a:cubicBezTo>
                    <a:pt x="11148" y="9755"/>
                    <a:pt x="11381" y="9290"/>
                    <a:pt x="11381" y="8710"/>
                  </a:cubicBezTo>
                  <a:cubicBezTo>
                    <a:pt x="11381" y="8361"/>
                    <a:pt x="11265" y="7897"/>
                    <a:pt x="11032" y="7665"/>
                  </a:cubicBezTo>
                  <a:cubicBezTo>
                    <a:pt x="11265" y="7665"/>
                    <a:pt x="11265" y="7665"/>
                    <a:pt x="11265" y="7665"/>
                  </a:cubicBezTo>
                  <a:cubicBezTo>
                    <a:pt x="12310" y="6852"/>
                    <a:pt x="12310" y="6852"/>
                    <a:pt x="12310" y="6852"/>
                  </a:cubicBezTo>
                  <a:cubicBezTo>
                    <a:pt x="9523" y="6852"/>
                    <a:pt x="9523" y="6852"/>
                    <a:pt x="9523" y="6852"/>
                  </a:cubicBezTo>
                  <a:cubicBezTo>
                    <a:pt x="8361" y="6852"/>
                    <a:pt x="7316" y="7781"/>
                    <a:pt x="7316" y="8710"/>
                  </a:cubicBezTo>
                  <a:cubicBezTo>
                    <a:pt x="7316" y="9755"/>
                    <a:pt x="8129" y="10568"/>
                    <a:pt x="9174" y="10568"/>
                  </a:cubicBezTo>
                  <a:cubicBezTo>
                    <a:pt x="9174" y="10684"/>
                    <a:pt x="9174" y="10800"/>
                    <a:pt x="9174" y="10800"/>
                  </a:cubicBezTo>
                  <a:cubicBezTo>
                    <a:pt x="9174" y="11032"/>
                    <a:pt x="9174" y="11148"/>
                    <a:pt x="9290" y="11265"/>
                  </a:cubicBezTo>
                  <a:cubicBezTo>
                    <a:pt x="8013" y="11265"/>
                    <a:pt x="6852" y="12077"/>
                    <a:pt x="6852" y="13123"/>
                  </a:cubicBezTo>
                  <a:cubicBezTo>
                    <a:pt x="6852" y="14052"/>
                    <a:pt x="7897" y="14632"/>
                    <a:pt x="9290" y="14632"/>
                  </a:cubicBezTo>
                  <a:cubicBezTo>
                    <a:pt x="10916" y="14632"/>
                    <a:pt x="11729" y="13703"/>
                    <a:pt x="11729" y="12774"/>
                  </a:cubicBezTo>
                  <a:cubicBezTo>
                    <a:pt x="11729" y="12077"/>
                    <a:pt x="11497" y="11613"/>
                    <a:pt x="10800" y="11148"/>
                  </a:cubicBezTo>
                  <a:close/>
                  <a:moveTo>
                    <a:pt x="8594" y="8710"/>
                  </a:moveTo>
                  <a:cubicBezTo>
                    <a:pt x="8477" y="8361"/>
                    <a:pt x="8594" y="8013"/>
                    <a:pt x="8826" y="7781"/>
                  </a:cubicBezTo>
                  <a:cubicBezTo>
                    <a:pt x="8826" y="7665"/>
                    <a:pt x="9058" y="7548"/>
                    <a:pt x="9174" y="7548"/>
                  </a:cubicBezTo>
                  <a:cubicBezTo>
                    <a:pt x="9174" y="7432"/>
                    <a:pt x="9174" y="7432"/>
                    <a:pt x="9174" y="7432"/>
                  </a:cubicBezTo>
                  <a:cubicBezTo>
                    <a:pt x="9174" y="7432"/>
                    <a:pt x="9174" y="7432"/>
                    <a:pt x="9174" y="7432"/>
                  </a:cubicBezTo>
                  <a:cubicBezTo>
                    <a:pt x="9174" y="7548"/>
                    <a:pt x="9174" y="7548"/>
                    <a:pt x="9174" y="7548"/>
                  </a:cubicBezTo>
                  <a:cubicBezTo>
                    <a:pt x="9639" y="7548"/>
                    <a:pt x="10103" y="8129"/>
                    <a:pt x="10219" y="8826"/>
                  </a:cubicBezTo>
                  <a:cubicBezTo>
                    <a:pt x="10219" y="9174"/>
                    <a:pt x="10219" y="9523"/>
                    <a:pt x="9987" y="9755"/>
                  </a:cubicBezTo>
                  <a:cubicBezTo>
                    <a:pt x="9871" y="9871"/>
                    <a:pt x="9755" y="9987"/>
                    <a:pt x="9523" y="9987"/>
                  </a:cubicBezTo>
                  <a:cubicBezTo>
                    <a:pt x="9523" y="9987"/>
                    <a:pt x="9523" y="9987"/>
                    <a:pt x="9523" y="9987"/>
                  </a:cubicBezTo>
                  <a:cubicBezTo>
                    <a:pt x="9058" y="9987"/>
                    <a:pt x="8594" y="9406"/>
                    <a:pt x="8594" y="8710"/>
                  </a:cubicBezTo>
                  <a:close/>
                  <a:moveTo>
                    <a:pt x="9290" y="13935"/>
                  </a:moveTo>
                  <a:cubicBezTo>
                    <a:pt x="8594" y="13935"/>
                    <a:pt x="8129" y="13471"/>
                    <a:pt x="8129" y="12890"/>
                  </a:cubicBezTo>
                  <a:cubicBezTo>
                    <a:pt x="8129" y="12310"/>
                    <a:pt x="8710" y="11845"/>
                    <a:pt x="9406" y="11845"/>
                  </a:cubicBezTo>
                  <a:cubicBezTo>
                    <a:pt x="9406" y="11729"/>
                    <a:pt x="9406" y="11729"/>
                    <a:pt x="9406" y="11729"/>
                  </a:cubicBezTo>
                  <a:cubicBezTo>
                    <a:pt x="9406" y="11729"/>
                    <a:pt x="9406" y="11729"/>
                    <a:pt x="9406" y="11729"/>
                  </a:cubicBezTo>
                  <a:cubicBezTo>
                    <a:pt x="9523" y="11845"/>
                    <a:pt x="9523" y="11845"/>
                    <a:pt x="9523" y="11845"/>
                  </a:cubicBezTo>
                  <a:cubicBezTo>
                    <a:pt x="9639" y="11845"/>
                    <a:pt x="9755" y="11961"/>
                    <a:pt x="9987" y="11961"/>
                  </a:cubicBezTo>
                  <a:cubicBezTo>
                    <a:pt x="10103" y="12077"/>
                    <a:pt x="10103" y="12077"/>
                    <a:pt x="10103" y="12077"/>
                  </a:cubicBezTo>
                  <a:cubicBezTo>
                    <a:pt x="10452" y="12310"/>
                    <a:pt x="10684" y="12542"/>
                    <a:pt x="10684" y="12774"/>
                  </a:cubicBezTo>
                  <a:cubicBezTo>
                    <a:pt x="10684" y="12774"/>
                    <a:pt x="10684" y="12890"/>
                    <a:pt x="10684" y="12890"/>
                  </a:cubicBezTo>
                  <a:cubicBezTo>
                    <a:pt x="10684" y="13587"/>
                    <a:pt x="10219" y="13935"/>
                    <a:pt x="9290" y="13935"/>
                  </a:cubicBezTo>
                  <a:close/>
                </a:path>
              </a:pathLst>
            </a:custGeom>
            <a:solidFill>
              <a:srgbClr val="A6A6A6"/>
            </a:solidFill>
            <a:ln w="3175" cap="flat">
              <a:noFill/>
              <a:miter lim="400000"/>
            </a:ln>
            <a:effectLst/>
          </p:spPr>
          <p:txBody>
            <a:bodyPr wrap="square" lIns="65023" tIns="65023" rIns="65023" bIns="65023" numCol="1" anchor="t">
              <a:noAutofit/>
            </a:bodyPr>
            <a:lstStyle/>
            <a:p>
              <a:pPr defTabSz="866986">
                <a:spcBef>
                  <a:spcPts val="0"/>
                </a:spcBef>
                <a:defRPr sz="2400">
                  <a:solidFill>
                    <a:srgbClr val="282A2B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76" name="Freeform 317"/>
            <p:cNvSpPr/>
            <p:nvPr/>
          </p:nvSpPr>
          <p:spPr>
            <a:xfrm>
              <a:off x="794467" y="0"/>
              <a:ext cx="330935" cy="3328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6889" y="14632"/>
                  </a:moveTo>
                  <a:cubicBezTo>
                    <a:pt x="8874" y="14632"/>
                    <a:pt x="8874" y="14632"/>
                    <a:pt x="8874" y="14632"/>
                  </a:cubicBezTo>
                  <a:cubicBezTo>
                    <a:pt x="8874" y="9290"/>
                    <a:pt x="8874" y="9290"/>
                    <a:pt x="8874" y="9290"/>
                  </a:cubicBezTo>
                  <a:cubicBezTo>
                    <a:pt x="6889" y="9290"/>
                    <a:pt x="6889" y="9290"/>
                    <a:pt x="6889" y="9290"/>
                  </a:cubicBezTo>
                  <a:lnTo>
                    <a:pt x="6889" y="14632"/>
                  </a:lnTo>
                  <a:close/>
                  <a:moveTo>
                    <a:pt x="7823" y="6852"/>
                  </a:moveTo>
                  <a:cubicBezTo>
                    <a:pt x="7239" y="6852"/>
                    <a:pt x="6889" y="7316"/>
                    <a:pt x="6889" y="7781"/>
                  </a:cubicBezTo>
                  <a:cubicBezTo>
                    <a:pt x="6889" y="8361"/>
                    <a:pt x="7239" y="8826"/>
                    <a:pt x="7823" y="8826"/>
                  </a:cubicBezTo>
                  <a:cubicBezTo>
                    <a:pt x="8406" y="8826"/>
                    <a:pt x="8874" y="8361"/>
                    <a:pt x="8874" y="7781"/>
                  </a:cubicBezTo>
                  <a:cubicBezTo>
                    <a:pt x="8874" y="7316"/>
                    <a:pt x="8406" y="6852"/>
                    <a:pt x="7823" y="6852"/>
                  </a:cubicBezTo>
                  <a:close/>
                  <a:moveTo>
                    <a:pt x="13427" y="9290"/>
                  </a:moveTo>
                  <a:cubicBezTo>
                    <a:pt x="12026" y="9290"/>
                    <a:pt x="11792" y="10219"/>
                    <a:pt x="11792" y="10219"/>
                  </a:cubicBezTo>
                  <a:cubicBezTo>
                    <a:pt x="11792" y="9290"/>
                    <a:pt x="11792" y="9290"/>
                    <a:pt x="11792" y="9290"/>
                  </a:cubicBezTo>
                  <a:cubicBezTo>
                    <a:pt x="9808" y="9290"/>
                    <a:pt x="9808" y="9290"/>
                    <a:pt x="9808" y="9290"/>
                  </a:cubicBezTo>
                  <a:cubicBezTo>
                    <a:pt x="9808" y="14632"/>
                    <a:pt x="9808" y="14632"/>
                    <a:pt x="9808" y="14632"/>
                  </a:cubicBezTo>
                  <a:cubicBezTo>
                    <a:pt x="11792" y="14632"/>
                    <a:pt x="11792" y="14632"/>
                    <a:pt x="11792" y="14632"/>
                  </a:cubicBezTo>
                  <a:cubicBezTo>
                    <a:pt x="11792" y="11729"/>
                    <a:pt x="11792" y="11729"/>
                    <a:pt x="11792" y="11729"/>
                  </a:cubicBezTo>
                  <a:cubicBezTo>
                    <a:pt x="11792" y="11729"/>
                    <a:pt x="11792" y="10800"/>
                    <a:pt x="12610" y="10800"/>
                  </a:cubicBezTo>
                  <a:cubicBezTo>
                    <a:pt x="13077" y="10800"/>
                    <a:pt x="13310" y="11148"/>
                    <a:pt x="13310" y="11729"/>
                  </a:cubicBezTo>
                  <a:cubicBezTo>
                    <a:pt x="13310" y="14632"/>
                    <a:pt x="13310" y="14632"/>
                    <a:pt x="13310" y="14632"/>
                  </a:cubicBezTo>
                  <a:cubicBezTo>
                    <a:pt x="15178" y="14632"/>
                    <a:pt x="15178" y="14632"/>
                    <a:pt x="15178" y="14632"/>
                  </a:cubicBezTo>
                  <a:cubicBezTo>
                    <a:pt x="15178" y="11729"/>
                    <a:pt x="15178" y="11729"/>
                    <a:pt x="15178" y="11729"/>
                  </a:cubicBezTo>
                  <a:cubicBezTo>
                    <a:pt x="15178" y="10219"/>
                    <a:pt x="14595" y="9290"/>
                    <a:pt x="13427" y="9290"/>
                  </a:cubicBezTo>
                  <a:close/>
                  <a:moveTo>
                    <a:pt x="10742" y="0"/>
                  </a:moveTo>
                  <a:cubicBezTo>
                    <a:pt x="4787" y="0"/>
                    <a:pt x="0" y="4761"/>
                    <a:pt x="0" y="10800"/>
                  </a:cubicBezTo>
                  <a:cubicBezTo>
                    <a:pt x="0" y="16723"/>
                    <a:pt x="4787" y="21600"/>
                    <a:pt x="10742" y="21600"/>
                  </a:cubicBezTo>
                  <a:cubicBezTo>
                    <a:pt x="16813" y="21600"/>
                    <a:pt x="21600" y="16723"/>
                    <a:pt x="21600" y="10800"/>
                  </a:cubicBezTo>
                  <a:cubicBezTo>
                    <a:pt x="21600" y="4761"/>
                    <a:pt x="16813" y="0"/>
                    <a:pt x="10742" y="0"/>
                  </a:cubicBezTo>
                  <a:close/>
                  <a:moveTo>
                    <a:pt x="10742" y="20555"/>
                  </a:moveTo>
                  <a:cubicBezTo>
                    <a:pt x="5371" y="20555"/>
                    <a:pt x="934" y="16142"/>
                    <a:pt x="934" y="10800"/>
                  </a:cubicBezTo>
                  <a:cubicBezTo>
                    <a:pt x="934" y="5342"/>
                    <a:pt x="5371" y="929"/>
                    <a:pt x="10742" y="929"/>
                  </a:cubicBezTo>
                  <a:cubicBezTo>
                    <a:pt x="16229" y="929"/>
                    <a:pt x="20666" y="5342"/>
                    <a:pt x="20666" y="10800"/>
                  </a:cubicBezTo>
                  <a:cubicBezTo>
                    <a:pt x="20666" y="16142"/>
                    <a:pt x="16229" y="20555"/>
                    <a:pt x="10742" y="20555"/>
                  </a:cubicBezTo>
                  <a:close/>
                </a:path>
              </a:pathLst>
            </a:custGeom>
            <a:solidFill>
              <a:srgbClr val="A6A6A6"/>
            </a:solidFill>
            <a:ln w="3175" cap="flat">
              <a:noFill/>
              <a:miter lim="400000"/>
            </a:ln>
            <a:effectLst/>
          </p:spPr>
          <p:txBody>
            <a:bodyPr wrap="square" lIns="65023" tIns="65023" rIns="65023" bIns="65023" numCol="1" anchor="t">
              <a:noAutofit/>
            </a:bodyPr>
            <a:lstStyle/>
            <a:p>
              <a:pPr defTabSz="866986">
                <a:spcBef>
                  <a:spcPts val="0"/>
                </a:spcBef>
                <a:defRPr sz="2400">
                  <a:solidFill>
                    <a:srgbClr val="282A2B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lide Subtitl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80" name="Slide 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81" name="Slide bullet tex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82" name="Rechteck"/>
          <p:cNvSpPr txBox="1"/>
          <p:nvPr/>
        </p:nvSpPr>
        <p:spPr>
          <a:xfrm>
            <a:off x="698500" y="1447800"/>
            <a:ext cx="11607800" cy="673100"/>
          </a:xfrm>
          <a:prstGeom prst="rect">
            <a:avLst/>
          </a:prstGeom>
          <a:ln w="3175">
            <a:miter lim="400000"/>
          </a:ln>
        </p:spPr>
        <p:txBody>
          <a:bodyPr lIns="50800" tIns="50800" rIns="50800" bIns="50800">
            <a:normAutofit fontScale="100000" lnSpcReduction="0"/>
          </a:bodyPr>
          <a:lstStyle/>
          <a:p>
            <a:pPr defTabSz="254000">
              <a:spcBef>
                <a:spcPts val="0"/>
              </a:spcBef>
              <a:defRPr sz="3200">
                <a:latin typeface="+mn-lt"/>
                <a:ea typeface="+mn-ea"/>
                <a:cs typeface="+mn-cs"/>
                <a:sym typeface="Produkt Extralight"/>
              </a:defRPr>
            </a:pPr>
          </a:p>
        </p:txBody>
      </p:sp>
      <p:sp>
        <p:nvSpPr>
          <p:cNvPr id="283" name="Rechteck"/>
          <p:cNvSpPr/>
          <p:nvPr/>
        </p:nvSpPr>
        <p:spPr>
          <a:xfrm>
            <a:off x="-48617" y="0"/>
            <a:ext cx="13102034" cy="9753600"/>
          </a:xfrm>
          <a:prstGeom prst="rect">
            <a:avLst/>
          </a:prstGeom>
          <a:solidFill>
            <a:srgbClr val="32163B"/>
          </a:solidFill>
          <a:ln w="3175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sz="3200">
                <a:solidFill>
                  <a:srgbClr val="D84942"/>
                </a:solidFill>
              </a:defRPr>
            </a:pPr>
          </a:p>
        </p:txBody>
      </p:sp>
      <p:grpSp>
        <p:nvGrpSpPr>
          <p:cNvPr id="291" name="Gruppieren"/>
          <p:cNvGrpSpPr/>
          <p:nvPr/>
        </p:nvGrpSpPr>
        <p:grpSpPr>
          <a:xfrm>
            <a:off x="-7797800" y="-838200"/>
            <a:ext cx="11430000" cy="11430000"/>
            <a:chOff x="0" y="0"/>
            <a:chExt cx="11430000" cy="11430000"/>
          </a:xfrm>
        </p:grpSpPr>
        <p:sp>
          <p:nvSpPr>
            <p:cNvPr id="284" name="Kreis"/>
            <p:cNvSpPr/>
            <p:nvPr/>
          </p:nvSpPr>
          <p:spPr>
            <a:xfrm>
              <a:off x="0" y="0"/>
              <a:ext cx="11430000" cy="11430000"/>
            </a:xfrm>
            <a:prstGeom prst="ellipse">
              <a:avLst/>
            </a:prstGeom>
            <a:solidFill>
              <a:srgbClr val="CB8258"/>
            </a:solidFill>
            <a:ln w="3175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7022">
                <a:spcBef>
                  <a:spcPts val="0"/>
                </a:spcBef>
                <a:defRPr sz="22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85" name="Kreis"/>
            <p:cNvSpPr/>
            <p:nvPr/>
          </p:nvSpPr>
          <p:spPr>
            <a:xfrm>
              <a:off x="635000" y="762000"/>
              <a:ext cx="10160000" cy="10160000"/>
            </a:xfrm>
            <a:prstGeom prst="ellipse">
              <a:avLst/>
            </a:prstGeom>
            <a:solidFill>
              <a:srgbClr val="32163B"/>
            </a:solidFill>
            <a:ln w="3175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7022">
                <a:spcBef>
                  <a:spcPts val="0"/>
                </a:spcBef>
                <a:defRPr sz="2200">
                  <a:solidFill>
                    <a:srgbClr val="32163B"/>
                  </a:solidFill>
                </a:defRPr>
              </a:pPr>
            </a:p>
          </p:txBody>
        </p:sp>
        <p:sp>
          <p:nvSpPr>
            <p:cNvPr id="286" name="Kreis"/>
            <p:cNvSpPr/>
            <p:nvPr/>
          </p:nvSpPr>
          <p:spPr>
            <a:xfrm>
              <a:off x="1904999" y="2032000"/>
              <a:ext cx="7620001" cy="7620000"/>
            </a:xfrm>
            <a:prstGeom prst="ellipse">
              <a:avLst/>
            </a:prstGeom>
            <a:solidFill>
              <a:srgbClr val="CB8258"/>
            </a:solidFill>
            <a:ln w="3175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7022">
                <a:spcBef>
                  <a:spcPts val="0"/>
                </a:spcBef>
                <a:defRPr sz="22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87" name="Kreis"/>
            <p:cNvSpPr/>
            <p:nvPr/>
          </p:nvSpPr>
          <p:spPr>
            <a:xfrm>
              <a:off x="2539999" y="2667000"/>
              <a:ext cx="6350001" cy="6350000"/>
            </a:xfrm>
            <a:prstGeom prst="ellipse">
              <a:avLst/>
            </a:prstGeom>
            <a:solidFill>
              <a:srgbClr val="32163B"/>
            </a:solidFill>
            <a:ln w="3175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7022">
                <a:spcBef>
                  <a:spcPts val="0"/>
                </a:spcBef>
                <a:defRPr sz="2200">
                  <a:solidFill>
                    <a:srgbClr val="32163B"/>
                  </a:solidFill>
                </a:defRPr>
              </a:pPr>
            </a:p>
          </p:txBody>
        </p:sp>
        <p:sp>
          <p:nvSpPr>
            <p:cNvPr id="288" name="Kreis"/>
            <p:cNvSpPr/>
            <p:nvPr/>
          </p:nvSpPr>
          <p:spPr>
            <a:xfrm>
              <a:off x="3809999" y="3937000"/>
              <a:ext cx="3810001" cy="3810000"/>
            </a:xfrm>
            <a:prstGeom prst="ellipse">
              <a:avLst/>
            </a:prstGeom>
            <a:solidFill>
              <a:srgbClr val="CB8258"/>
            </a:solidFill>
            <a:ln w="3175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7022">
                <a:spcBef>
                  <a:spcPts val="0"/>
                </a:spcBef>
                <a:defRPr sz="22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89" name="Kreis"/>
            <p:cNvSpPr/>
            <p:nvPr/>
          </p:nvSpPr>
          <p:spPr>
            <a:xfrm>
              <a:off x="4444999" y="4572000"/>
              <a:ext cx="2540001" cy="2540000"/>
            </a:xfrm>
            <a:prstGeom prst="ellipse">
              <a:avLst/>
            </a:prstGeom>
            <a:solidFill>
              <a:srgbClr val="32163B"/>
            </a:solidFill>
            <a:ln w="3175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7022">
                <a:spcBef>
                  <a:spcPts val="0"/>
                </a:spcBef>
                <a:defRPr sz="2200">
                  <a:solidFill>
                    <a:srgbClr val="32163B"/>
                  </a:solidFill>
                </a:defRPr>
              </a:pPr>
            </a:p>
          </p:txBody>
        </p:sp>
        <p:sp>
          <p:nvSpPr>
            <p:cNvPr id="290" name="Kreis"/>
            <p:cNvSpPr/>
            <p:nvPr/>
          </p:nvSpPr>
          <p:spPr>
            <a:xfrm>
              <a:off x="5397499" y="5524500"/>
              <a:ext cx="635001" cy="635000"/>
            </a:xfrm>
            <a:prstGeom prst="ellipse">
              <a:avLst/>
            </a:prstGeom>
            <a:solidFill>
              <a:srgbClr val="CB8258"/>
            </a:solidFill>
            <a:ln w="3175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7022">
                <a:spcBef>
                  <a:spcPts val="0"/>
                </a:spcBef>
                <a:defRPr sz="2200">
                  <a:solidFill>
                    <a:srgbClr val="000000"/>
                  </a:solidFill>
                </a:defRPr>
              </a:pPr>
            </a:p>
          </p:txBody>
        </p:sp>
      </p:grpSp>
      <p:sp>
        <p:nvSpPr>
          <p:cNvPr id="292" name="Rechteck"/>
          <p:cNvSpPr/>
          <p:nvPr/>
        </p:nvSpPr>
        <p:spPr>
          <a:xfrm>
            <a:off x="-232303" y="0"/>
            <a:ext cx="13285720" cy="9937023"/>
          </a:xfrm>
          <a:prstGeom prst="rect">
            <a:avLst/>
          </a:prstGeom>
          <a:solidFill>
            <a:srgbClr val="32163B">
              <a:alpha val="71701"/>
            </a:srgbClr>
          </a:solidFill>
          <a:ln w="3175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sz="3200">
                <a:solidFill>
                  <a:srgbClr val="D84942"/>
                </a:solidFill>
              </a:defRPr>
            </a:pPr>
          </a:p>
        </p:txBody>
      </p:sp>
      <p:grpSp>
        <p:nvGrpSpPr>
          <p:cNvPr id="302" name="Gruppieren"/>
          <p:cNvGrpSpPr/>
          <p:nvPr/>
        </p:nvGrpSpPr>
        <p:grpSpPr>
          <a:xfrm>
            <a:off x="9365905" y="-1318769"/>
            <a:ext cx="11430001" cy="11910570"/>
            <a:chOff x="0" y="0"/>
            <a:chExt cx="11430000" cy="11910568"/>
          </a:xfrm>
        </p:grpSpPr>
        <p:sp>
          <p:nvSpPr>
            <p:cNvPr id="293" name="Titel"/>
            <p:cNvSpPr/>
            <p:nvPr/>
          </p:nvSpPr>
          <p:spPr>
            <a:xfrm>
              <a:off x="0" y="0"/>
              <a:ext cx="11430000" cy="378968"/>
            </a:xfrm>
            <a:prstGeom prst="roundRect">
              <a:avLst>
                <a:gd name="adj" fmla="val 0"/>
              </a:avLst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584200">
                <a:spcBef>
                  <a:spcPts val="0"/>
                </a:spcBef>
                <a:defRPr sz="1600">
                  <a:solidFill>
                    <a:srgbClr val="000000"/>
                  </a:solidFill>
                  <a:latin typeface="Graphik Semibold"/>
                  <a:ea typeface="Graphik Semibold"/>
                  <a:cs typeface="Graphik Semibold"/>
                  <a:sym typeface="Graphik Semibold"/>
                </a:defRPr>
              </a:lvl1pPr>
            </a:lstStyle>
            <a:p>
              <a:pPr/>
              <a:r>
                <a:t>Titel</a:t>
              </a:r>
            </a:p>
          </p:txBody>
        </p:sp>
        <p:grpSp>
          <p:nvGrpSpPr>
            <p:cNvPr id="301" name="Gruppieren"/>
            <p:cNvGrpSpPr/>
            <p:nvPr/>
          </p:nvGrpSpPr>
          <p:grpSpPr>
            <a:xfrm>
              <a:off x="0" y="480568"/>
              <a:ext cx="11430001" cy="11430001"/>
              <a:chOff x="0" y="0"/>
              <a:chExt cx="11430000" cy="11430000"/>
            </a:xfrm>
          </p:grpSpPr>
          <p:sp>
            <p:nvSpPr>
              <p:cNvPr id="294" name="Kreis"/>
              <p:cNvSpPr/>
              <p:nvPr/>
            </p:nvSpPr>
            <p:spPr>
              <a:xfrm>
                <a:off x="0" y="0"/>
                <a:ext cx="11430000" cy="11430000"/>
              </a:xfrm>
              <a:prstGeom prst="ellipse">
                <a:avLst/>
              </a:prstGeom>
              <a:solidFill>
                <a:srgbClr val="CB8258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587022">
                  <a:spcBef>
                    <a:spcPts val="0"/>
                  </a:spcBef>
                  <a:defRPr sz="2200"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295" name="Kreis"/>
              <p:cNvSpPr/>
              <p:nvPr/>
            </p:nvSpPr>
            <p:spPr>
              <a:xfrm>
                <a:off x="635000" y="762000"/>
                <a:ext cx="10160000" cy="10160000"/>
              </a:xfrm>
              <a:prstGeom prst="ellipse">
                <a:avLst/>
              </a:prstGeom>
              <a:solidFill>
                <a:srgbClr val="32163B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587022">
                  <a:spcBef>
                    <a:spcPts val="0"/>
                  </a:spcBef>
                  <a:defRPr sz="2200">
                    <a:solidFill>
                      <a:srgbClr val="32163B"/>
                    </a:solidFill>
                  </a:defRPr>
                </a:pPr>
              </a:p>
            </p:txBody>
          </p:sp>
          <p:sp>
            <p:nvSpPr>
              <p:cNvPr id="296" name="Kreis"/>
              <p:cNvSpPr/>
              <p:nvPr/>
            </p:nvSpPr>
            <p:spPr>
              <a:xfrm>
                <a:off x="1904999" y="2032000"/>
                <a:ext cx="7620001" cy="7620000"/>
              </a:xfrm>
              <a:prstGeom prst="ellipse">
                <a:avLst/>
              </a:prstGeom>
              <a:solidFill>
                <a:srgbClr val="CB8258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587022">
                  <a:spcBef>
                    <a:spcPts val="0"/>
                  </a:spcBef>
                  <a:defRPr sz="2200"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297" name="Kreis"/>
              <p:cNvSpPr/>
              <p:nvPr/>
            </p:nvSpPr>
            <p:spPr>
              <a:xfrm>
                <a:off x="2539999" y="2667000"/>
                <a:ext cx="6350001" cy="6350000"/>
              </a:xfrm>
              <a:prstGeom prst="ellipse">
                <a:avLst/>
              </a:prstGeom>
              <a:solidFill>
                <a:srgbClr val="32163B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587022">
                  <a:spcBef>
                    <a:spcPts val="0"/>
                  </a:spcBef>
                  <a:defRPr sz="2200">
                    <a:solidFill>
                      <a:srgbClr val="32163B"/>
                    </a:solidFill>
                  </a:defRPr>
                </a:pPr>
              </a:p>
            </p:txBody>
          </p:sp>
          <p:sp>
            <p:nvSpPr>
              <p:cNvPr id="298" name="Kreis"/>
              <p:cNvSpPr/>
              <p:nvPr/>
            </p:nvSpPr>
            <p:spPr>
              <a:xfrm>
                <a:off x="3809999" y="3937000"/>
                <a:ext cx="3810001" cy="3810000"/>
              </a:xfrm>
              <a:prstGeom prst="ellipse">
                <a:avLst/>
              </a:prstGeom>
              <a:solidFill>
                <a:srgbClr val="CB8258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587022">
                  <a:spcBef>
                    <a:spcPts val="0"/>
                  </a:spcBef>
                  <a:defRPr sz="2200"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299" name="Kreis"/>
              <p:cNvSpPr/>
              <p:nvPr/>
            </p:nvSpPr>
            <p:spPr>
              <a:xfrm>
                <a:off x="4444999" y="4572000"/>
                <a:ext cx="2540001" cy="2540000"/>
              </a:xfrm>
              <a:prstGeom prst="ellipse">
                <a:avLst/>
              </a:prstGeom>
              <a:solidFill>
                <a:srgbClr val="32163B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587022">
                  <a:spcBef>
                    <a:spcPts val="0"/>
                  </a:spcBef>
                  <a:defRPr sz="2200">
                    <a:solidFill>
                      <a:srgbClr val="32163B"/>
                    </a:solidFill>
                  </a:defRPr>
                </a:pPr>
              </a:p>
            </p:txBody>
          </p:sp>
          <p:sp>
            <p:nvSpPr>
              <p:cNvPr id="300" name="Kreis"/>
              <p:cNvSpPr/>
              <p:nvPr/>
            </p:nvSpPr>
            <p:spPr>
              <a:xfrm>
                <a:off x="5397499" y="5524500"/>
                <a:ext cx="635001" cy="635000"/>
              </a:xfrm>
              <a:prstGeom prst="ellipse">
                <a:avLst/>
              </a:prstGeom>
              <a:solidFill>
                <a:srgbClr val="CB8258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587022">
                  <a:spcBef>
                    <a:spcPts val="0"/>
                  </a:spcBef>
                  <a:defRPr sz="2200">
                    <a:solidFill>
                      <a:srgbClr val="000000"/>
                    </a:solidFill>
                  </a:defRPr>
                </a:pPr>
              </a:p>
            </p:txBody>
          </p:sp>
        </p:grpSp>
      </p:grpSp>
      <p:sp>
        <p:nvSpPr>
          <p:cNvPr id="303" name="Rechteck"/>
          <p:cNvSpPr/>
          <p:nvPr/>
        </p:nvSpPr>
        <p:spPr>
          <a:xfrm>
            <a:off x="-140460" y="0"/>
            <a:ext cx="13285720" cy="9937023"/>
          </a:xfrm>
          <a:prstGeom prst="rect">
            <a:avLst/>
          </a:prstGeom>
          <a:solidFill>
            <a:srgbClr val="32163B">
              <a:alpha val="71701"/>
            </a:srgbClr>
          </a:solidFill>
          <a:ln w="3175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sz="3200">
                <a:solidFill>
                  <a:srgbClr val="D84942"/>
                </a:solidFill>
              </a:defRPr>
            </a:pPr>
          </a:p>
        </p:txBody>
      </p:sp>
      <p:grpSp>
        <p:nvGrpSpPr>
          <p:cNvPr id="306" name="Problem Statement"/>
          <p:cNvGrpSpPr/>
          <p:nvPr/>
        </p:nvGrpSpPr>
        <p:grpSpPr>
          <a:xfrm>
            <a:off x="685800" y="368300"/>
            <a:ext cx="11633200" cy="1168401"/>
            <a:chOff x="0" y="0"/>
            <a:chExt cx="11633200" cy="1168400"/>
          </a:xfrm>
        </p:grpSpPr>
        <p:sp>
          <p:nvSpPr>
            <p:cNvPr id="305" name="Problem Statement"/>
            <p:cNvSpPr txBox="1"/>
            <p:nvPr/>
          </p:nvSpPr>
          <p:spPr>
            <a:xfrm>
              <a:off x="12700" y="12699"/>
              <a:ext cx="11607800" cy="114300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rmAutofit fontScale="100000" lnSpcReduction="0"/>
            </a:bodyPr>
            <a:lstStyle>
              <a:lvl1pPr algn="ctr" defTabSz="254000">
                <a:lnSpc>
                  <a:spcPct val="90000"/>
                </a:lnSpc>
                <a:spcBef>
                  <a:spcPts val="0"/>
                </a:spcBef>
                <a:defRPr spc="-59" sz="6000">
                  <a:solidFill>
                    <a:srgbClr val="CB8258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Problem Statement</a:t>
              </a:r>
            </a:p>
          </p:txBody>
        </p:sp>
        <p:pic>
          <p:nvPicPr>
            <p:cNvPr id="304" name="Problem Statement Problem Statement" descr="Problem Statement Problem Statement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-1"/>
              <a:ext cx="11633200" cy="1168401"/>
            </a:xfrm>
            <a:prstGeom prst="rect">
              <a:avLst/>
            </a:prstGeom>
            <a:effectLst/>
          </p:spPr>
        </p:pic>
      </p:grpSp>
      <p:pic>
        <p:nvPicPr>
          <p:cNvPr id="307" name="pasted-movie.png" descr="pasted-movi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7000" y="8128000"/>
            <a:ext cx="1270000" cy="1420620"/>
          </a:xfrm>
          <a:prstGeom prst="rect">
            <a:avLst/>
          </a:prstGeom>
          <a:ln w="3175">
            <a:miter lim="400000"/>
          </a:ln>
        </p:spPr>
      </p:pic>
      <p:sp>
        <p:nvSpPr>
          <p:cNvPr id="308" name="„I waste too much time every week just doing initial research on startups. Scrolling through websites, cross-checking founders' backgrounds, hunting down basic metrics - all to discover most aren't even remotely aligned with our investment thesis.“…"/>
          <p:cNvSpPr/>
          <p:nvPr/>
        </p:nvSpPr>
        <p:spPr>
          <a:xfrm>
            <a:off x="1415918" y="2187806"/>
            <a:ext cx="10795529" cy="5818254"/>
          </a:xfrm>
          <a:prstGeom prst="wedgeEllipseCallout">
            <a:avLst>
              <a:gd name="adj1" fmla="val -49518"/>
              <a:gd name="adj2" fmla="val 64322"/>
            </a:avLst>
          </a:prstGeom>
          <a:solidFill>
            <a:srgbClr val="CB8258">
              <a:alpha val="91747"/>
            </a:srgbClr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lvl="1" algn="ctr" defTabSz="587022">
              <a:spcBef>
                <a:spcPts val="0"/>
              </a:spcBef>
              <a:defRPr sz="3400">
                <a:solidFill>
                  <a:srgbClr val="292929"/>
                </a:solidFill>
                <a:latin typeface="Bodoni SvtyTwo ITC TT-Book"/>
                <a:ea typeface="Bodoni SvtyTwo ITC TT-Book"/>
                <a:cs typeface="Bodoni SvtyTwo ITC TT-Book"/>
                <a:sym typeface="Bodoni SvtyTwo ITC TT-Book"/>
              </a:defRPr>
            </a:pPr>
            <a:r>
              <a:t>„I waste too much time every week just doing initial research on startups. Scrolling through websites, cross-checking founders' backgrounds, hunting down basic metrics - all to discover most aren't even remotely aligned with our investment thesis.“ </a:t>
            </a:r>
          </a:p>
          <a:p>
            <a:pPr lvl="8" algn="ctr" defTabSz="587022">
              <a:spcBef>
                <a:spcPts val="0"/>
              </a:spcBef>
              <a:defRPr sz="2400">
                <a:solidFill>
                  <a:srgbClr val="292929"/>
                </a:solidFill>
                <a:latin typeface="Bodoni SvtyTwo ITC TT-Book"/>
                <a:ea typeface="Bodoni SvtyTwo ITC TT-Book"/>
                <a:cs typeface="Bodoni SvtyTwo ITC TT-Book"/>
                <a:sym typeface="Bodoni SvtyTwo ITC TT-Book"/>
              </a:defRPr>
            </a:pPr>
            <a:r>
              <a:t>                                            </a:t>
            </a:r>
            <a:r>
              <a:rPr>
                <a:latin typeface="Arial"/>
                <a:ea typeface="Arial"/>
                <a:cs typeface="Arial"/>
                <a:sym typeface="Arial"/>
              </a:rPr>
              <a:t>~</a:t>
            </a:r>
            <a:r>
              <a:t> anonymous Picus Capital Employee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Rechteck"/>
          <p:cNvSpPr/>
          <p:nvPr/>
        </p:nvSpPr>
        <p:spPr>
          <a:xfrm>
            <a:off x="-7502525" y="-756584"/>
            <a:ext cx="13285721" cy="9937024"/>
          </a:xfrm>
          <a:prstGeom prst="rect">
            <a:avLst/>
          </a:prstGeom>
          <a:solidFill>
            <a:srgbClr val="32163B">
              <a:alpha val="71701"/>
            </a:srgbClr>
          </a:solidFill>
          <a:ln w="3175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sz="3200">
                <a:solidFill>
                  <a:srgbClr val="D84942"/>
                </a:solidFill>
              </a:defRPr>
            </a:pPr>
          </a:p>
        </p:txBody>
      </p:sp>
      <p:sp>
        <p:nvSpPr>
          <p:cNvPr id="311" name="Rechteck"/>
          <p:cNvSpPr/>
          <p:nvPr/>
        </p:nvSpPr>
        <p:spPr>
          <a:xfrm>
            <a:off x="-7410681" y="-756584"/>
            <a:ext cx="13285720" cy="9937024"/>
          </a:xfrm>
          <a:prstGeom prst="rect">
            <a:avLst/>
          </a:prstGeom>
          <a:solidFill>
            <a:srgbClr val="32163B">
              <a:alpha val="71701"/>
            </a:srgbClr>
          </a:solidFill>
          <a:ln w="3175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sz="3200">
                <a:solidFill>
                  <a:srgbClr val="D84942"/>
                </a:solidFill>
              </a:defRPr>
            </a:pPr>
          </a:p>
        </p:txBody>
      </p:sp>
      <p:sp>
        <p:nvSpPr>
          <p:cNvPr id="312" name="´"/>
          <p:cNvSpPr txBox="1"/>
          <p:nvPr>
            <p:ph type="body" idx="1"/>
          </p:nvPr>
        </p:nvSpPr>
        <p:spPr>
          <a:xfrm>
            <a:off x="-6571722" y="2278716"/>
            <a:ext cx="11607801" cy="6019801"/>
          </a:xfrm>
          <a:prstGeom prst="rect">
            <a:avLst/>
          </a:prstGeom>
        </p:spPr>
        <p:txBody>
          <a:bodyPr/>
          <a:lstStyle/>
          <a:p>
            <a:pPr/>
            <a:r>
              <a:t>´</a:t>
            </a:r>
          </a:p>
        </p:txBody>
      </p:sp>
      <p:sp>
        <p:nvSpPr>
          <p:cNvPr id="313" name="Rechteck"/>
          <p:cNvSpPr/>
          <p:nvPr/>
        </p:nvSpPr>
        <p:spPr>
          <a:xfrm>
            <a:off x="-48617" y="0"/>
            <a:ext cx="13102034" cy="9753601"/>
          </a:xfrm>
          <a:prstGeom prst="rect">
            <a:avLst/>
          </a:prstGeom>
          <a:solidFill>
            <a:srgbClr val="32163B"/>
          </a:solidFill>
          <a:ln w="3175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sz="3200">
                <a:solidFill>
                  <a:srgbClr val="D84942"/>
                </a:solidFill>
              </a:defRPr>
            </a:pPr>
          </a:p>
        </p:txBody>
      </p:sp>
      <p:grpSp>
        <p:nvGrpSpPr>
          <p:cNvPr id="321" name="Gruppieren"/>
          <p:cNvGrpSpPr/>
          <p:nvPr/>
        </p:nvGrpSpPr>
        <p:grpSpPr>
          <a:xfrm>
            <a:off x="-4279898" y="-791868"/>
            <a:ext cx="11430001" cy="11430001"/>
            <a:chOff x="0" y="0"/>
            <a:chExt cx="11430000" cy="11430000"/>
          </a:xfrm>
        </p:grpSpPr>
        <p:sp>
          <p:nvSpPr>
            <p:cNvPr id="314" name="Kreis"/>
            <p:cNvSpPr/>
            <p:nvPr/>
          </p:nvSpPr>
          <p:spPr>
            <a:xfrm>
              <a:off x="0" y="0"/>
              <a:ext cx="11430000" cy="11430000"/>
            </a:xfrm>
            <a:prstGeom prst="ellipse">
              <a:avLst/>
            </a:prstGeom>
            <a:solidFill>
              <a:srgbClr val="CB8258"/>
            </a:solidFill>
            <a:ln w="3175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7022">
                <a:spcBef>
                  <a:spcPts val="0"/>
                </a:spcBef>
                <a:defRPr sz="22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315" name="Kreis"/>
            <p:cNvSpPr/>
            <p:nvPr/>
          </p:nvSpPr>
          <p:spPr>
            <a:xfrm>
              <a:off x="635000" y="762000"/>
              <a:ext cx="10160000" cy="10160000"/>
            </a:xfrm>
            <a:prstGeom prst="ellipse">
              <a:avLst/>
            </a:prstGeom>
            <a:solidFill>
              <a:srgbClr val="32163B"/>
            </a:solidFill>
            <a:ln w="3175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7022">
                <a:spcBef>
                  <a:spcPts val="0"/>
                </a:spcBef>
                <a:defRPr sz="2200">
                  <a:solidFill>
                    <a:srgbClr val="32163B"/>
                  </a:solidFill>
                </a:defRPr>
              </a:pPr>
            </a:p>
          </p:txBody>
        </p:sp>
        <p:sp>
          <p:nvSpPr>
            <p:cNvPr id="316" name="Kreis"/>
            <p:cNvSpPr/>
            <p:nvPr/>
          </p:nvSpPr>
          <p:spPr>
            <a:xfrm>
              <a:off x="1904999" y="2032000"/>
              <a:ext cx="7620001" cy="7620000"/>
            </a:xfrm>
            <a:prstGeom prst="ellipse">
              <a:avLst/>
            </a:prstGeom>
            <a:solidFill>
              <a:srgbClr val="CB8258"/>
            </a:solidFill>
            <a:ln w="3175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7022">
                <a:spcBef>
                  <a:spcPts val="0"/>
                </a:spcBef>
                <a:defRPr sz="22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317" name="Kreis"/>
            <p:cNvSpPr/>
            <p:nvPr/>
          </p:nvSpPr>
          <p:spPr>
            <a:xfrm>
              <a:off x="2539999" y="2667000"/>
              <a:ext cx="6350001" cy="6350000"/>
            </a:xfrm>
            <a:prstGeom prst="ellipse">
              <a:avLst/>
            </a:prstGeom>
            <a:solidFill>
              <a:srgbClr val="32163B"/>
            </a:solidFill>
            <a:ln w="3175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7022">
                <a:spcBef>
                  <a:spcPts val="0"/>
                </a:spcBef>
                <a:defRPr sz="2200">
                  <a:solidFill>
                    <a:srgbClr val="32163B"/>
                  </a:solidFill>
                </a:defRPr>
              </a:pPr>
            </a:p>
          </p:txBody>
        </p:sp>
        <p:sp>
          <p:nvSpPr>
            <p:cNvPr id="318" name="Kreis"/>
            <p:cNvSpPr/>
            <p:nvPr/>
          </p:nvSpPr>
          <p:spPr>
            <a:xfrm>
              <a:off x="3809999" y="3937000"/>
              <a:ext cx="3810001" cy="3810000"/>
            </a:xfrm>
            <a:prstGeom prst="ellipse">
              <a:avLst/>
            </a:prstGeom>
            <a:solidFill>
              <a:srgbClr val="CB8258"/>
            </a:solidFill>
            <a:ln w="3175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7022">
                <a:spcBef>
                  <a:spcPts val="0"/>
                </a:spcBef>
                <a:defRPr sz="22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319" name="Kreis"/>
            <p:cNvSpPr/>
            <p:nvPr/>
          </p:nvSpPr>
          <p:spPr>
            <a:xfrm>
              <a:off x="4444999" y="4572000"/>
              <a:ext cx="2540001" cy="2540000"/>
            </a:xfrm>
            <a:prstGeom prst="ellipse">
              <a:avLst/>
            </a:prstGeom>
            <a:solidFill>
              <a:srgbClr val="32163B"/>
            </a:solidFill>
            <a:ln w="3175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7022">
                <a:spcBef>
                  <a:spcPts val="0"/>
                </a:spcBef>
                <a:defRPr sz="2200">
                  <a:solidFill>
                    <a:srgbClr val="32163B"/>
                  </a:solidFill>
                </a:defRPr>
              </a:pPr>
            </a:p>
          </p:txBody>
        </p:sp>
        <p:sp>
          <p:nvSpPr>
            <p:cNvPr id="320" name="Kreis"/>
            <p:cNvSpPr/>
            <p:nvPr/>
          </p:nvSpPr>
          <p:spPr>
            <a:xfrm>
              <a:off x="5397499" y="5524500"/>
              <a:ext cx="635001" cy="635000"/>
            </a:xfrm>
            <a:prstGeom prst="ellipse">
              <a:avLst/>
            </a:prstGeom>
            <a:solidFill>
              <a:srgbClr val="CB8258"/>
            </a:solidFill>
            <a:ln w="3175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7022">
                <a:spcBef>
                  <a:spcPts val="0"/>
                </a:spcBef>
                <a:defRPr sz="2200">
                  <a:solidFill>
                    <a:srgbClr val="000000"/>
                  </a:solidFill>
                </a:defRPr>
              </a:pPr>
            </a:p>
          </p:txBody>
        </p:sp>
      </p:grpSp>
      <p:sp>
        <p:nvSpPr>
          <p:cNvPr id="322" name="manual-,…"/>
          <p:cNvSpPr txBox="1"/>
          <p:nvPr/>
        </p:nvSpPr>
        <p:spPr>
          <a:xfrm>
            <a:off x="6721802" y="1524829"/>
            <a:ext cx="5773352" cy="816258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ctr" defTabSz="457200">
              <a:spcBef>
                <a:spcPts val="0"/>
              </a:spcBef>
              <a:defRPr>
                <a:solidFill>
                  <a:srgbClr val="CB8258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manual-, </a:t>
            </a:r>
          </a:p>
          <a:p>
            <a:pPr algn="ctr" defTabSz="457200">
              <a:spcBef>
                <a:spcPts val="0"/>
              </a:spcBef>
              <a:defRPr>
                <a:solidFill>
                  <a:srgbClr val="CB8258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fragmented-, </a:t>
            </a:r>
          </a:p>
          <a:p>
            <a:pPr algn="ctr" defTabSz="457200">
              <a:spcBef>
                <a:spcPts val="0"/>
              </a:spcBef>
              <a:defRPr>
                <a:solidFill>
                  <a:srgbClr val="CB8258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time-intensive-, </a:t>
            </a:r>
          </a:p>
          <a:p>
            <a:pPr algn="ctr" defTabSz="457200">
              <a:spcBef>
                <a:spcPts val="0"/>
              </a:spcBef>
              <a:defRPr>
                <a:solidFill>
                  <a:srgbClr val="CB8258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VC scouting/evaluation</a:t>
            </a:r>
          </a:p>
          <a:p>
            <a:pPr algn="ctr" defTabSz="457200">
              <a:spcBef>
                <a:spcPts val="0"/>
              </a:spcBef>
              <a:defRPr>
                <a:solidFill>
                  <a:srgbClr val="CB8258"/>
                </a:solidFill>
                <a:latin typeface="Arial"/>
                <a:ea typeface="Arial"/>
                <a:cs typeface="Arial"/>
                <a:sym typeface="Arial"/>
              </a:defRPr>
            </a:pPr>
          </a:p>
          <a:p>
            <a:pPr algn="ctr" defTabSz="457200">
              <a:spcBef>
                <a:spcPts val="0"/>
              </a:spcBef>
              <a:defRPr>
                <a:solidFill>
                  <a:srgbClr val="CB8258"/>
                </a:solidFill>
                <a:latin typeface="Arial"/>
                <a:ea typeface="Arial"/>
                <a:cs typeface="Arial"/>
                <a:sym typeface="Arial"/>
              </a:defRPr>
            </a:pPr>
          </a:p>
          <a:p>
            <a:pPr algn="ctr" defTabSz="457200">
              <a:spcBef>
                <a:spcPts val="0"/>
              </a:spcBef>
              <a:defRPr>
                <a:solidFill>
                  <a:srgbClr val="CB8258"/>
                </a:solidFill>
                <a:latin typeface="Arial"/>
                <a:ea typeface="Arial"/>
                <a:cs typeface="Arial"/>
                <a:sym typeface="Arial"/>
              </a:defRPr>
            </a:pPr>
          </a:p>
          <a:p>
            <a:pPr algn="ctr" defTabSz="457200">
              <a:spcBef>
                <a:spcPts val="0"/>
              </a:spcBef>
              <a:defRPr>
                <a:solidFill>
                  <a:srgbClr val="CB8258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complex start-ups</a:t>
            </a:r>
          </a:p>
          <a:p>
            <a:pPr marL="317500" indent="-317500" algn="ctr" defTabSz="457200">
              <a:spcBef>
                <a:spcPts val="0"/>
              </a:spcBef>
              <a:buSzPct val="100000"/>
              <a:buChar char="-"/>
              <a:defRPr>
                <a:solidFill>
                  <a:srgbClr val="CB8258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overwhelming volume</a:t>
            </a:r>
          </a:p>
          <a:p>
            <a:pPr marL="317500" indent="-317500" algn="ctr" defTabSz="457200">
              <a:spcBef>
                <a:spcPts val="0"/>
              </a:spcBef>
              <a:buSzPct val="100000"/>
              <a:buChar char="-"/>
              <a:defRPr>
                <a:solidFill>
                  <a:srgbClr val="CB8258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more available data</a:t>
            </a:r>
          </a:p>
          <a:p>
            <a:pPr algn="ctr" defTabSz="457200">
              <a:spcBef>
                <a:spcPts val="0"/>
              </a:spcBef>
              <a:defRPr>
                <a:solidFill>
                  <a:srgbClr val="CB8258"/>
                </a:solidFill>
                <a:latin typeface="Arial"/>
                <a:ea typeface="Arial"/>
                <a:cs typeface="Arial"/>
                <a:sym typeface="Arial"/>
              </a:defRPr>
            </a:pPr>
          </a:p>
          <a:p>
            <a:pPr algn="ctr" defTabSz="457200">
              <a:spcBef>
                <a:spcPts val="0"/>
              </a:spcBef>
              <a:defRPr>
                <a:solidFill>
                  <a:srgbClr val="CB8258"/>
                </a:solidFill>
                <a:latin typeface="Arial"/>
                <a:ea typeface="Arial"/>
                <a:cs typeface="Arial"/>
                <a:sym typeface="Arial"/>
              </a:defRPr>
            </a:pPr>
          </a:p>
          <a:p>
            <a:pPr algn="ctr" defTabSz="457200">
              <a:spcBef>
                <a:spcPts val="0"/>
              </a:spcBef>
              <a:defRPr>
                <a:solidFill>
                  <a:srgbClr val="CB8258"/>
                </a:solidFill>
                <a:latin typeface="Arial"/>
                <a:ea typeface="Arial"/>
                <a:cs typeface="Arial"/>
                <a:sym typeface="Arial"/>
              </a:defRPr>
            </a:pPr>
          </a:p>
          <a:p>
            <a:pPr algn="ctr" defTabSz="457200">
              <a:spcBef>
                <a:spcPts val="0"/>
              </a:spcBef>
              <a:defRPr>
                <a:solidFill>
                  <a:srgbClr val="CB8258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BUT:</a:t>
            </a:r>
          </a:p>
          <a:p>
            <a:pPr algn="ctr" defTabSz="457200">
              <a:spcBef>
                <a:spcPts val="0"/>
              </a:spcBef>
              <a:defRPr>
                <a:solidFill>
                  <a:srgbClr val="CB8258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VC capacity limited</a:t>
            </a:r>
          </a:p>
          <a:p>
            <a:pPr algn="ctr" defTabSz="457200">
              <a:spcBef>
                <a:spcPts val="0"/>
              </a:spcBef>
              <a:defRPr>
                <a:solidFill>
                  <a:srgbClr val="CB8258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inefficient capacity usage</a:t>
            </a:r>
          </a:p>
          <a:p>
            <a:pPr algn="ctr" defTabSz="457200">
              <a:spcBef>
                <a:spcPts val="0"/>
              </a:spcBef>
              <a:defRPr>
                <a:solidFill>
                  <a:srgbClr val="CB8258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Difficult or wrong decisions</a:t>
            </a:r>
          </a:p>
        </p:txBody>
      </p:sp>
      <p:sp>
        <p:nvSpPr>
          <p:cNvPr id="323" name="Challenges"/>
          <p:cNvSpPr txBox="1"/>
          <p:nvPr/>
        </p:nvSpPr>
        <p:spPr>
          <a:xfrm>
            <a:off x="6421969" y="379867"/>
            <a:ext cx="6373019" cy="11430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ctr" defTabSz="254000">
              <a:lnSpc>
                <a:spcPct val="90000"/>
              </a:lnSpc>
              <a:spcBef>
                <a:spcPts val="0"/>
              </a:spcBef>
              <a:defRPr spc="-59" sz="6000">
                <a:solidFill>
                  <a:srgbClr val="CB8258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Challenges</a:t>
            </a:r>
          </a:p>
        </p:txBody>
      </p:sp>
      <p:sp>
        <p:nvSpPr>
          <p:cNvPr id="324" name="Kreis"/>
          <p:cNvSpPr/>
          <p:nvPr/>
        </p:nvSpPr>
        <p:spPr>
          <a:xfrm>
            <a:off x="4643968" y="3321978"/>
            <a:ext cx="254001" cy="254001"/>
          </a:xfrm>
          <a:prstGeom prst="ellipse">
            <a:avLst/>
          </a:prstGeom>
          <a:solidFill>
            <a:srgbClr val="347879"/>
          </a:solidFill>
          <a:ln w="3175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325" name="Kreis"/>
          <p:cNvSpPr/>
          <p:nvPr/>
        </p:nvSpPr>
        <p:spPr>
          <a:xfrm>
            <a:off x="3712635" y="4161132"/>
            <a:ext cx="254001" cy="254001"/>
          </a:xfrm>
          <a:prstGeom prst="ellipse">
            <a:avLst/>
          </a:prstGeom>
          <a:solidFill>
            <a:srgbClr val="347879"/>
          </a:solidFill>
          <a:ln w="3175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326" name="Kreis"/>
          <p:cNvSpPr/>
          <p:nvPr/>
        </p:nvSpPr>
        <p:spPr>
          <a:xfrm>
            <a:off x="3035302" y="2298466"/>
            <a:ext cx="254001" cy="254001"/>
          </a:xfrm>
          <a:prstGeom prst="ellipse">
            <a:avLst/>
          </a:prstGeom>
          <a:solidFill>
            <a:srgbClr val="347879"/>
          </a:solidFill>
          <a:ln w="3175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327" name="Kreis"/>
          <p:cNvSpPr/>
          <p:nvPr/>
        </p:nvSpPr>
        <p:spPr>
          <a:xfrm>
            <a:off x="3949702" y="2891132"/>
            <a:ext cx="254001" cy="254001"/>
          </a:xfrm>
          <a:prstGeom prst="ellipse">
            <a:avLst/>
          </a:prstGeom>
          <a:solidFill>
            <a:srgbClr val="347879"/>
          </a:solidFill>
          <a:ln w="3175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328" name="Kreis"/>
          <p:cNvSpPr/>
          <p:nvPr/>
        </p:nvSpPr>
        <p:spPr>
          <a:xfrm>
            <a:off x="3340102" y="3321978"/>
            <a:ext cx="254001" cy="254001"/>
          </a:xfrm>
          <a:prstGeom prst="ellipse">
            <a:avLst/>
          </a:prstGeom>
          <a:solidFill>
            <a:srgbClr val="347879"/>
          </a:solidFill>
          <a:ln w="3175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329" name="Kreis"/>
          <p:cNvSpPr/>
          <p:nvPr/>
        </p:nvSpPr>
        <p:spPr>
          <a:xfrm>
            <a:off x="4643968" y="2298466"/>
            <a:ext cx="254001" cy="254001"/>
          </a:xfrm>
          <a:prstGeom prst="ellipse">
            <a:avLst/>
          </a:prstGeom>
          <a:solidFill>
            <a:srgbClr val="347879"/>
          </a:solidFill>
          <a:ln w="3175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330" name="Kreis"/>
          <p:cNvSpPr/>
          <p:nvPr/>
        </p:nvSpPr>
        <p:spPr>
          <a:xfrm>
            <a:off x="3560235" y="2569399"/>
            <a:ext cx="254001" cy="254001"/>
          </a:xfrm>
          <a:prstGeom prst="ellipse">
            <a:avLst/>
          </a:prstGeom>
          <a:solidFill>
            <a:srgbClr val="347879"/>
          </a:solidFill>
          <a:ln w="3175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331" name="Kreis"/>
          <p:cNvSpPr/>
          <p:nvPr/>
        </p:nvSpPr>
        <p:spPr>
          <a:xfrm>
            <a:off x="4550835" y="4321999"/>
            <a:ext cx="254001" cy="254001"/>
          </a:xfrm>
          <a:prstGeom prst="ellipse">
            <a:avLst/>
          </a:prstGeom>
          <a:solidFill>
            <a:srgbClr val="347879"/>
          </a:solidFill>
          <a:ln w="3175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332" name="Kreis"/>
          <p:cNvSpPr/>
          <p:nvPr/>
        </p:nvSpPr>
        <p:spPr>
          <a:xfrm>
            <a:off x="4787902" y="3051999"/>
            <a:ext cx="254001" cy="254001"/>
          </a:xfrm>
          <a:prstGeom prst="ellipse">
            <a:avLst/>
          </a:prstGeom>
          <a:solidFill>
            <a:srgbClr val="347879"/>
          </a:solidFill>
          <a:ln w="3175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333" name="Kreis"/>
          <p:cNvSpPr/>
          <p:nvPr/>
        </p:nvSpPr>
        <p:spPr>
          <a:xfrm>
            <a:off x="4178302" y="3482844"/>
            <a:ext cx="254001" cy="254001"/>
          </a:xfrm>
          <a:prstGeom prst="ellipse">
            <a:avLst/>
          </a:prstGeom>
          <a:solidFill>
            <a:srgbClr val="347879"/>
          </a:solidFill>
          <a:ln w="3175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334" name="Kreis"/>
          <p:cNvSpPr/>
          <p:nvPr/>
        </p:nvSpPr>
        <p:spPr>
          <a:xfrm>
            <a:off x="5786968" y="3094332"/>
            <a:ext cx="254001" cy="254001"/>
          </a:xfrm>
          <a:prstGeom prst="ellipse">
            <a:avLst/>
          </a:prstGeom>
          <a:solidFill>
            <a:srgbClr val="347879"/>
          </a:solidFill>
          <a:ln w="3175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335" name="Kreis"/>
          <p:cNvSpPr/>
          <p:nvPr/>
        </p:nvSpPr>
        <p:spPr>
          <a:xfrm>
            <a:off x="4113214" y="2587282"/>
            <a:ext cx="254001" cy="254001"/>
          </a:xfrm>
          <a:prstGeom prst="ellipse">
            <a:avLst/>
          </a:prstGeom>
          <a:solidFill>
            <a:srgbClr val="347879"/>
          </a:solidFill>
          <a:ln w="3175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336" name="Kreis"/>
          <p:cNvSpPr/>
          <p:nvPr/>
        </p:nvSpPr>
        <p:spPr>
          <a:xfrm>
            <a:off x="3503614" y="3018127"/>
            <a:ext cx="254001" cy="254001"/>
          </a:xfrm>
          <a:prstGeom prst="ellipse">
            <a:avLst/>
          </a:prstGeom>
          <a:solidFill>
            <a:srgbClr val="347879"/>
          </a:solidFill>
          <a:ln w="3175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337" name="Kreis"/>
          <p:cNvSpPr/>
          <p:nvPr/>
        </p:nvSpPr>
        <p:spPr>
          <a:xfrm>
            <a:off x="3723747" y="2265549"/>
            <a:ext cx="254001" cy="254001"/>
          </a:xfrm>
          <a:prstGeom prst="ellipse">
            <a:avLst/>
          </a:prstGeom>
          <a:solidFill>
            <a:srgbClr val="347879"/>
          </a:solidFill>
          <a:ln w="3175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338" name="Kreis"/>
          <p:cNvSpPr/>
          <p:nvPr/>
        </p:nvSpPr>
        <p:spPr>
          <a:xfrm>
            <a:off x="4364569" y="138511"/>
            <a:ext cx="254001" cy="254001"/>
          </a:xfrm>
          <a:prstGeom prst="ellipse">
            <a:avLst/>
          </a:prstGeom>
          <a:solidFill>
            <a:srgbClr val="347879"/>
          </a:solidFill>
          <a:ln w="3175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339" name="Kreis"/>
          <p:cNvSpPr/>
          <p:nvPr/>
        </p:nvSpPr>
        <p:spPr>
          <a:xfrm>
            <a:off x="3433235" y="977666"/>
            <a:ext cx="254001" cy="254001"/>
          </a:xfrm>
          <a:prstGeom prst="ellipse">
            <a:avLst/>
          </a:prstGeom>
          <a:solidFill>
            <a:srgbClr val="347879"/>
          </a:solidFill>
          <a:ln w="3175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340" name="Kreis"/>
          <p:cNvSpPr/>
          <p:nvPr/>
        </p:nvSpPr>
        <p:spPr>
          <a:xfrm>
            <a:off x="3670302" y="-292334"/>
            <a:ext cx="254001" cy="254001"/>
          </a:xfrm>
          <a:prstGeom prst="ellipse">
            <a:avLst/>
          </a:prstGeom>
          <a:solidFill>
            <a:srgbClr val="347879"/>
          </a:solidFill>
          <a:ln w="3175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341" name="Kreis"/>
          <p:cNvSpPr/>
          <p:nvPr/>
        </p:nvSpPr>
        <p:spPr>
          <a:xfrm>
            <a:off x="3060702" y="138511"/>
            <a:ext cx="254001" cy="254001"/>
          </a:xfrm>
          <a:prstGeom prst="ellipse">
            <a:avLst/>
          </a:prstGeom>
          <a:solidFill>
            <a:srgbClr val="347879"/>
          </a:solidFill>
          <a:ln w="3175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</a:p>
        </p:txBody>
      </p:sp>
      <p:pic>
        <p:nvPicPr>
          <p:cNvPr id="342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69184" y="4689344"/>
            <a:ext cx="531837" cy="594912"/>
          </a:xfrm>
          <a:prstGeom prst="rect">
            <a:avLst/>
          </a:prstGeom>
          <a:ln w="3175">
            <a:miter lim="400000"/>
          </a:ln>
        </p:spPr>
      </p:pic>
      <p:sp>
        <p:nvSpPr>
          <p:cNvPr id="343" name="Kreis"/>
          <p:cNvSpPr/>
          <p:nvPr/>
        </p:nvSpPr>
        <p:spPr>
          <a:xfrm>
            <a:off x="6371169" y="5909967"/>
            <a:ext cx="254001" cy="254001"/>
          </a:xfrm>
          <a:prstGeom prst="ellipse">
            <a:avLst/>
          </a:prstGeom>
          <a:solidFill>
            <a:srgbClr val="347879"/>
          </a:solidFill>
          <a:ln w="3175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344" name="Kreis"/>
          <p:cNvSpPr/>
          <p:nvPr/>
        </p:nvSpPr>
        <p:spPr>
          <a:xfrm>
            <a:off x="5676902" y="5479121"/>
            <a:ext cx="254001" cy="254001"/>
          </a:xfrm>
          <a:prstGeom prst="ellipse">
            <a:avLst/>
          </a:prstGeom>
          <a:solidFill>
            <a:srgbClr val="347879"/>
          </a:solidFill>
          <a:ln w="3175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345" name="Kreis"/>
          <p:cNvSpPr/>
          <p:nvPr/>
        </p:nvSpPr>
        <p:spPr>
          <a:xfrm>
            <a:off x="5067302" y="5909967"/>
            <a:ext cx="254001" cy="254001"/>
          </a:xfrm>
          <a:prstGeom prst="ellipse">
            <a:avLst/>
          </a:prstGeom>
          <a:solidFill>
            <a:srgbClr val="347879"/>
          </a:solidFill>
          <a:ln w="3175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346" name="Kreis"/>
          <p:cNvSpPr/>
          <p:nvPr/>
        </p:nvSpPr>
        <p:spPr>
          <a:xfrm>
            <a:off x="5287435" y="5157388"/>
            <a:ext cx="254001" cy="254001"/>
          </a:xfrm>
          <a:prstGeom prst="ellipse">
            <a:avLst/>
          </a:prstGeom>
          <a:solidFill>
            <a:srgbClr val="347879"/>
          </a:solidFill>
          <a:ln w="3175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347" name="Kreis"/>
          <p:cNvSpPr/>
          <p:nvPr/>
        </p:nvSpPr>
        <p:spPr>
          <a:xfrm>
            <a:off x="5172340" y="1898177"/>
            <a:ext cx="254001" cy="254001"/>
          </a:xfrm>
          <a:prstGeom prst="ellipse">
            <a:avLst/>
          </a:prstGeom>
          <a:solidFill>
            <a:srgbClr val="347879"/>
          </a:solidFill>
          <a:ln w="3175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348" name="Kreis"/>
          <p:cNvSpPr/>
          <p:nvPr/>
        </p:nvSpPr>
        <p:spPr>
          <a:xfrm>
            <a:off x="5905502" y="6070833"/>
            <a:ext cx="254001" cy="254001"/>
          </a:xfrm>
          <a:prstGeom prst="ellipse">
            <a:avLst/>
          </a:prstGeom>
          <a:solidFill>
            <a:srgbClr val="347879"/>
          </a:solidFill>
          <a:ln w="3175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349" name="Kreis"/>
          <p:cNvSpPr/>
          <p:nvPr/>
        </p:nvSpPr>
        <p:spPr>
          <a:xfrm>
            <a:off x="6125635" y="5318254"/>
            <a:ext cx="254001" cy="254001"/>
          </a:xfrm>
          <a:prstGeom prst="ellipse">
            <a:avLst/>
          </a:prstGeom>
          <a:solidFill>
            <a:srgbClr val="347879"/>
          </a:solidFill>
          <a:ln w="3175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350" name="Kreis"/>
          <p:cNvSpPr/>
          <p:nvPr/>
        </p:nvSpPr>
        <p:spPr>
          <a:xfrm>
            <a:off x="5160435" y="3565655"/>
            <a:ext cx="254001" cy="254001"/>
          </a:xfrm>
          <a:prstGeom prst="ellipse">
            <a:avLst/>
          </a:prstGeom>
          <a:solidFill>
            <a:srgbClr val="347879"/>
          </a:solidFill>
          <a:ln w="3175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351" name="Kreis"/>
          <p:cNvSpPr/>
          <p:nvPr/>
        </p:nvSpPr>
        <p:spPr>
          <a:xfrm>
            <a:off x="4787902" y="2726500"/>
            <a:ext cx="254001" cy="254001"/>
          </a:xfrm>
          <a:prstGeom prst="ellipse">
            <a:avLst/>
          </a:prstGeom>
          <a:solidFill>
            <a:srgbClr val="347879"/>
          </a:solidFill>
          <a:ln w="3175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352" name="Kreis"/>
          <p:cNvSpPr/>
          <p:nvPr/>
        </p:nvSpPr>
        <p:spPr>
          <a:xfrm>
            <a:off x="5367868" y="2826943"/>
            <a:ext cx="254001" cy="254001"/>
          </a:xfrm>
          <a:prstGeom prst="ellipse">
            <a:avLst/>
          </a:prstGeom>
          <a:solidFill>
            <a:srgbClr val="347879"/>
          </a:solidFill>
          <a:ln w="3175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353" name="Kreis"/>
          <p:cNvSpPr/>
          <p:nvPr/>
        </p:nvSpPr>
        <p:spPr>
          <a:xfrm>
            <a:off x="4758268" y="3257788"/>
            <a:ext cx="254001" cy="254001"/>
          </a:xfrm>
          <a:prstGeom prst="ellipse">
            <a:avLst/>
          </a:prstGeom>
          <a:solidFill>
            <a:srgbClr val="347879"/>
          </a:solidFill>
          <a:ln w="3175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354" name="Kreis"/>
          <p:cNvSpPr/>
          <p:nvPr/>
        </p:nvSpPr>
        <p:spPr>
          <a:xfrm>
            <a:off x="4978401" y="2505209"/>
            <a:ext cx="254001" cy="254001"/>
          </a:xfrm>
          <a:prstGeom prst="ellipse">
            <a:avLst/>
          </a:prstGeom>
          <a:solidFill>
            <a:srgbClr val="347879"/>
          </a:solidFill>
          <a:ln w="3175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355" name="Kreis"/>
          <p:cNvSpPr/>
          <p:nvPr/>
        </p:nvSpPr>
        <p:spPr>
          <a:xfrm>
            <a:off x="4008969" y="4562344"/>
            <a:ext cx="254001" cy="254001"/>
          </a:xfrm>
          <a:prstGeom prst="ellipse">
            <a:avLst/>
          </a:prstGeom>
          <a:solidFill>
            <a:srgbClr val="347879"/>
          </a:solidFill>
          <a:ln w="3175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356" name="Kreis"/>
          <p:cNvSpPr/>
          <p:nvPr/>
        </p:nvSpPr>
        <p:spPr>
          <a:xfrm>
            <a:off x="5596468" y="3418655"/>
            <a:ext cx="254001" cy="254001"/>
          </a:xfrm>
          <a:prstGeom prst="ellipse">
            <a:avLst/>
          </a:prstGeom>
          <a:solidFill>
            <a:srgbClr val="347879"/>
          </a:solidFill>
          <a:ln w="3175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357" name="Kreis"/>
          <p:cNvSpPr/>
          <p:nvPr/>
        </p:nvSpPr>
        <p:spPr>
          <a:xfrm>
            <a:off x="5816601" y="2666076"/>
            <a:ext cx="254001" cy="254001"/>
          </a:xfrm>
          <a:prstGeom prst="ellipse">
            <a:avLst/>
          </a:prstGeom>
          <a:solidFill>
            <a:srgbClr val="347879"/>
          </a:solidFill>
          <a:ln w="3175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358" name="Kreis"/>
          <p:cNvSpPr/>
          <p:nvPr/>
        </p:nvSpPr>
        <p:spPr>
          <a:xfrm>
            <a:off x="4646614" y="2185116"/>
            <a:ext cx="254001" cy="254001"/>
          </a:xfrm>
          <a:prstGeom prst="ellipse">
            <a:avLst/>
          </a:prstGeom>
          <a:solidFill>
            <a:srgbClr val="347879"/>
          </a:solidFill>
          <a:ln w="3175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359" name="Kreis"/>
          <p:cNvSpPr/>
          <p:nvPr/>
        </p:nvSpPr>
        <p:spPr>
          <a:xfrm>
            <a:off x="5532969" y="7702523"/>
            <a:ext cx="254001" cy="254001"/>
          </a:xfrm>
          <a:prstGeom prst="ellipse">
            <a:avLst/>
          </a:prstGeom>
          <a:solidFill>
            <a:srgbClr val="347879"/>
          </a:solidFill>
          <a:ln w="3175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360" name="Kreis"/>
          <p:cNvSpPr/>
          <p:nvPr/>
        </p:nvSpPr>
        <p:spPr>
          <a:xfrm>
            <a:off x="4838702" y="7271678"/>
            <a:ext cx="254001" cy="254001"/>
          </a:xfrm>
          <a:prstGeom prst="ellipse">
            <a:avLst/>
          </a:prstGeom>
          <a:solidFill>
            <a:srgbClr val="347879"/>
          </a:solidFill>
          <a:ln w="3175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361" name="Kreis"/>
          <p:cNvSpPr/>
          <p:nvPr/>
        </p:nvSpPr>
        <p:spPr>
          <a:xfrm>
            <a:off x="4229102" y="7702523"/>
            <a:ext cx="254001" cy="254001"/>
          </a:xfrm>
          <a:prstGeom prst="ellipse">
            <a:avLst/>
          </a:prstGeom>
          <a:solidFill>
            <a:srgbClr val="347879"/>
          </a:solidFill>
          <a:ln w="3175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362" name="Kreis"/>
          <p:cNvSpPr/>
          <p:nvPr/>
        </p:nvSpPr>
        <p:spPr>
          <a:xfrm>
            <a:off x="4449235" y="6949944"/>
            <a:ext cx="254001" cy="254001"/>
          </a:xfrm>
          <a:prstGeom prst="ellipse">
            <a:avLst/>
          </a:prstGeom>
          <a:solidFill>
            <a:srgbClr val="347879"/>
          </a:solidFill>
          <a:ln w="3175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363" name="Kreis"/>
          <p:cNvSpPr/>
          <p:nvPr/>
        </p:nvSpPr>
        <p:spPr>
          <a:xfrm>
            <a:off x="5625274" y="2192871"/>
            <a:ext cx="254001" cy="254001"/>
          </a:xfrm>
          <a:prstGeom prst="ellipse">
            <a:avLst/>
          </a:prstGeom>
          <a:solidFill>
            <a:srgbClr val="347879"/>
          </a:solidFill>
          <a:ln w="3175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364" name="Kreis"/>
          <p:cNvSpPr/>
          <p:nvPr/>
        </p:nvSpPr>
        <p:spPr>
          <a:xfrm>
            <a:off x="5067302" y="7863390"/>
            <a:ext cx="254001" cy="254001"/>
          </a:xfrm>
          <a:prstGeom prst="ellipse">
            <a:avLst/>
          </a:prstGeom>
          <a:solidFill>
            <a:srgbClr val="347879"/>
          </a:solidFill>
          <a:ln w="3175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365" name="Kreis"/>
          <p:cNvSpPr/>
          <p:nvPr/>
        </p:nvSpPr>
        <p:spPr>
          <a:xfrm>
            <a:off x="5287435" y="7110811"/>
            <a:ext cx="254001" cy="254001"/>
          </a:xfrm>
          <a:prstGeom prst="ellipse">
            <a:avLst/>
          </a:prstGeom>
          <a:solidFill>
            <a:srgbClr val="347879"/>
          </a:solidFill>
          <a:ln w="3175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366" name="Kreis"/>
          <p:cNvSpPr/>
          <p:nvPr/>
        </p:nvSpPr>
        <p:spPr>
          <a:xfrm>
            <a:off x="4322235" y="5358211"/>
            <a:ext cx="254001" cy="254001"/>
          </a:xfrm>
          <a:prstGeom prst="ellipse">
            <a:avLst/>
          </a:prstGeom>
          <a:solidFill>
            <a:srgbClr val="347879"/>
          </a:solidFill>
          <a:ln w="3175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367" name="Kreis"/>
          <p:cNvSpPr/>
          <p:nvPr/>
        </p:nvSpPr>
        <p:spPr>
          <a:xfrm>
            <a:off x="3949702" y="4519057"/>
            <a:ext cx="254001" cy="254001"/>
          </a:xfrm>
          <a:prstGeom prst="ellipse">
            <a:avLst/>
          </a:prstGeom>
          <a:solidFill>
            <a:srgbClr val="347879"/>
          </a:solidFill>
          <a:ln w="3175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368" name="Kreis"/>
          <p:cNvSpPr/>
          <p:nvPr/>
        </p:nvSpPr>
        <p:spPr>
          <a:xfrm>
            <a:off x="5223935" y="951576"/>
            <a:ext cx="254001" cy="254001"/>
          </a:xfrm>
          <a:prstGeom prst="ellipse">
            <a:avLst/>
          </a:prstGeom>
          <a:solidFill>
            <a:srgbClr val="347879"/>
          </a:solidFill>
          <a:ln w="3175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369" name="Kreis"/>
          <p:cNvSpPr/>
          <p:nvPr/>
        </p:nvSpPr>
        <p:spPr>
          <a:xfrm>
            <a:off x="3715280" y="2223216"/>
            <a:ext cx="254001" cy="254001"/>
          </a:xfrm>
          <a:prstGeom prst="ellipse">
            <a:avLst/>
          </a:prstGeom>
          <a:solidFill>
            <a:srgbClr val="347879"/>
          </a:solidFill>
          <a:ln w="3175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370" name="Kreis"/>
          <p:cNvSpPr/>
          <p:nvPr/>
        </p:nvSpPr>
        <p:spPr>
          <a:xfrm>
            <a:off x="3935413" y="1470637"/>
            <a:ext cx="254001" cy="254001"/>
          </a:xfrm>
          <a:prstGeom prst="ellipse">
            <a:avLst/>
          </a:prstGeom>
          <a:solidFill>
            <a:srgbClr val="347879"/>
          </a:solidFill>
          <a:ln w="3175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371" name="Kreis"/>
          <p:cNvSpPr/>
          <p:nvPr/>
        </p:nvSpPr>
        <p:spPr>
          <a:xfrm>
            <a:off x="3170768" y="2256132"/>
            <a:ext cx="254001" cy="254001"/>
          </a:xfrm>
          <a:prstGeom prst="ellipse">
            <a:avLst/>
          </a:prstGeom>
          <a:solidFill>
            <a:srgbClr val="347879"/>
          </a:solidFill>
          <a:ln w="3175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372" name="Kreis"/>
          <p:cNvSpPr/>
          <p:nvPr/>
        </p:nvSpPr>
        <p:spPr>
          <a:xfrm>
            <a:off x="3808413" y="-121097"/>
            <a:ext cx="254001" cy="254001"/>
          </a:xfrm>
          <a:prstGeom prst="ellipse">
            <a:avLst/>
          </a:prstGeom>
          <a:solidFill>
            <a:srgbClr val="347879"/>
          </a:solidFill>
          <a:ln w="3175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373" name="Kreis"/>
          <p:cNvSpPr/>
          <p:nvPr/>
        </p:nvSpPr>
        <p:spPr>
          <a:xfrm>
            <a:off x="3041353" y="6030357"/>
            <a:ext cx="254001" cy="254001"/>
          </a:xfrm>
          <a:prstGeom prst="ellipse">
            <a:avLst/>
          </a:prstGeom>
          <a:solidFill>
            <a:srgbClr val="347879"/>
          </a:solidFill>
          <a:ln w="3175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374" name="Kreis"/>
          <p:cNvSpPr/>
          <p:nvPr/>
        </p:nvSpPr>
        <p:spPr>
          <a:xfrm>
            <a:off x="1737486" y="6030357"/>
            <a:ext cx="254001" cy="254001"/>
          </a:xfrm>
          <a:prstGeom prst="ellipse">
            <a:avLst/>
          </a:prstGeom>
          <a:solidFill>
            <a:srgbClr val="347879"/>
          </a:solidFill>
          <a:ln w="3175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375" name="Kreis"/>
          <p:cNvSpPr/>
          <p:nvPr/>
        </p:nvSpPr>
        <p:spPr>
          <a:xfrm>
            <a:off x="1957619" y="5277778"/>
            <a:ext cx="254001" cy="254001"/>
          </a:xfrm>
          <a:prstGeom prst="ellipse">
            <a:avLst/>
          </a:prstGeom>
          <a:solidFill>
            <a:srgbClr val="347879"/>
          </a:solidFill>
          <a:ln w="3175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376" name="Kreis"/>
          <p:cNvSpPr/>
          <p:nvPr/>
        </p:nvSpPr>
        <p:spPr>
          <a:xfrm>
            <a:off x="3879553" y="6191223"/>
            <a:ext cx="254001" cy="254001"/>
          </a:xfrm>
          <a:prstGeom prst="ellipse">
            <a:avLst/>
          </a:prstGeom>
          <a:solidFill>
            <a:srgbClr val="347879"/>
          </a:solidFill>
          <a:ln w="3175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377" name="Kreis"/>
          <p:cNvSpPr/>
          <p:nvPr/>
        </p:nvSpPr>
        <p:spPr>
          <a:xfrm>
            <a:off x="2795819" y="5438644"/>
            <a:ext cx="254001" cy="254001"/>
          </a:xfrm>
          <a:prstGeom prst="ellipse">
            <a:avLst/>
          </a:prstGeom>
          <a:solidFill>
            <a:srgbClr val="347879"/>
          </a:solidFill>
          <a:ln w="3175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378" name="Kreis"/>
          <p:cNvSpPr/>
          <p:nvPr/>
        </p:nvSpPr>
        <p:spPr>
          <a:xfrm>
            <a:off x="1458086" y="2846890"/>
            <a:ext cx="254001" cy="254001"/>
          </a:xfrm>
          <a:prstGeom prst="ellipse">
            <a:avLst/>
          </a:prstGeom>
          <a:solidFill>
            <a:srgbClr val="347879"/>
          </a:solidFill>
          <a:ln w="3175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379" name="Kreis"/>
          <p:cNvSpPr/>
          <p:nvPr/>
        </p:nvSpPr>
        <p:spPr>
          <a:xfrm>
            <a:off x="3351214" y="1829038"/>
            <a:ext cx="254001" cy="254001"/>
          </a:xfrm>
          <a:prstGeom prst="ellipse">
            <a:avLst/>
          </a:prstGeom>
          <a:solidFill>
            <a:srgbClr val="347879"/>
          </a:solidFill>
          <a:ln w="3175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380" name="Kreis"/>
          <p:cNvSpPr/>
          <p:nvPr/>
        </p:nvSpPr>
        <p:spPr>
          <a:xfrm>
            <a:off x="4567768" y="635243"/>
            <a:ext cx="254001" cy="254001"/>
          </a:xfrm>
          <a:prstGeom prst="ellipse">
            <a:avLst/>
          </a:prstGeom>
          <a:solidFill>
            <a:srgbClr val="347879"/>
          </a:solidFill>
          <a:ln w="3175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381" name="Kreis"/>
          <p:cNvSpPr/>
          <p:nvPr/>
        </p:nvSpPr>
        <p:spPr>
          <a:xfrm>
            <a:off x="3958168" y="1066088"/>
            <a:ext cx="254001" cy="254001"/>
          </a:xfrm>
          <a:prstGeom prst="ellipse">
            <a:avLst/>
          </a:prstGeom>
          <a:solidFill>
            <a:srgbClr val="347879"/>
          </a:solidFill>
          <a:ln w="3175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382" name="Kreis"/>
          <p:cNvSpPr/>
          <p:nvPr/>
        </p:nvSpPr>
        <p:spPr>
          <a:xfrm>
            <a:off x="4178301" y="313510"/>
            <a:ext cx="254001" cy="254001"/>
          </a:xfrm>
          <a:prstGeom prst="ellipse">
            <a:avLst/>
          </a:prstGeom>
          <a:solidFill>
            <a:srgbClr val="347879"/>
          </a:solidFill>
          <a:ln w="3175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383" name="Kreis"/>
          <p:cNvSpPr/>
          <p:nvPr/>
        </p:nvSpPr>
        <p:spPr>
          <a:xfrm>
            <a:off x="4189414" y="1989905"/>
            <a:ext cx="254001" cy="254001"/>
          </a:xfrm>
          <a:prstGeom prst="ellipse">
            <a:avLst/>
          </a:prstGeom>
          <a:solidFill>
            <a:srgbClr val="347879"/>
          </a:solidFill>
          <a:ln w="3175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384" name="Kreis"/>
          <p:cNvSpPr/>
          <p:nvPr/>
        </p:nvSpPr>
        <p:spPr>
          <a:xfrm>
            <a:off x="4796368" y="1226955"/>
            <a:ext cx="254001" cy="254001"/>
          </a:xfrm>
          <a:prstGeom prst="ellipse">
            <a:avLst/>
          </a:prstGeom>
          <a:solidFill>
            <a:srgbClr val="347879"/>
          </a:solidFill>
          <a:ln w="3175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385" name="Kreis"/>
          <p:cNvSpPr/>
          <p:nvPr/>
        </p:nvSpPr>
        <p:spPr>
          <a:xfrm>
            <a:off x="3105680" y="1237326"/>
            <a:ext cx="254001" cy="254001"/>
          </a:xfrm>
          <a:prstGeom prst="ellipse">
            <a:avLst/>
          </a:prstGeom>
          <a:solidFill>
            <a:srgbClr val="347879"/>
          </a:solidFill>
          <a:ln w="3175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386" name="Kreis"/>
          <p:cNvSpPr/>
          <p:nvPr/>
        </p:nvSpPr>
        <p:spPr>
          <a:xfrm>
            <a:off x="4572002" y="1460266"/>
            <a:ext cx="254001" cy="254001"/>
          </a:xfrm>
          <a:prstGeom prst="ellipse">
            <a:avLst/>
          </a:prstGeom>
          <a:solidFill>
            <a:srgbClr val="347879"/>
          </a:solidFill>
          <a:ln w="3175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387" name="Kreis"/>
          <p:cNvSpPr/>
          <p:nvPr/>
        </p:nvSpPr>
        <p:spPr>
          <a:xfrm>
            <a:off x="4267202" y="-155913"/>
            <a:ext cx="254001" cy="254001"/>
          </a:xfrm>
          <a:prstGeom prst="ellipse">
            <a:avLst/>
          </a:prstGeom>
          <a:solidFill>
            <a:srgbClr val="347879"/>
          </a:solidFill>
          <a:ln w="3175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388" name="Kreis"/>
          <p:cNvSpPr/>
          <p:nvPr/>
        </p:nvSpPr>
        <p:spPr>
          <a:xfrm>
            <a:off x="3877735" y="1029420"/>
            <a:ext cx="254001" cy="254001"/>
          </a:xfrm>
          <a:prstGeom prst="ellipse">
            <a:avLst/>
          </a:prstGeom>
          <a:solidFill>
            <a:srgbClr val="347879"/>
          </a:solidFill>
          <a:ln w="3175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389" name="Kreis"/>
          <p:cNvSpPr/>
          <p:nvPr/>
        </p:nvSpPr>
        <p:spPr>
          <a:xfrm>
            <a:off x="4715935" y="1190287"/>
            <a:ext cx="254001" cy="254001"/>
          </a:xfrm>
          <a:prstGeom prst="ellipse">
            <a:avLst/>
          </a:prstGeom>
          <a:solidFill>
            <a:srgbClr val="347879"/>
          </a:solidFill>
          <a:ln w="3175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390" name="Kreis"/>
          <p:cNvSpPr/>
          <p:nvPr/>
        </p:nvSpPr>
        <p:spPr>
          <a:xfrm>
            <a:off x="3279247" y="-32674"/>
            <a:ext cx="254001" cy="254001"/>
          </a:xfrm>
          <a:prstGeom prst="ellipse">
            <a:avLst/>
          </a:prstGeom>
          <a:solidFill>
            <a:srgbClr val="347879"/>
          </a:solidFill>
          <a:ln w="3175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391" name="Kreis"/>
          <p:cNvSpPr/>
          <p:nvPr/>
        </p:nvSpPr>
        <p:spPr>
          <a:xfrm>
            <a:off x="4724401" y="-634757"/>
            <a:ext cx="254001" cy="254001"/>
          </a:xfrm>
          <a:prstGeom prst="ellipse">
            <a:avLst/>
          </a:prstGeom>
          <a:solidFill>
            <a:srgbClr val="347879"/>
          </a:solidFill>
          <a:ln w="3175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392" name="Kreis"/>
          <p:cNvSpPr/>
          <p:nvPr/>
        </p:nvSpPr>
        <p:spPr>
          <a:xfrm>
            <a:off x="2518376" y="1670527"/>
            <a:ext cx="254001" cy="254001"/>
          </a:xfrm>
          <a:prstGeom prst="ellipse">
            <a:avLst/>
          </a:prstGeom>
          <a:solidFill>
            <a:srgbClr val="347879"/>
          </a:solidFill>
          <a:ln w="3175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393" name="Kreis"/>
          <p:cNvSpPr/>
          <p:nvPr/>
        </p:nvSpPr>
        <p:spPr>
          <a:xfrm>
            <a:off x="1739442" y="2534127"/>
            <a:ext cx="254001" cy="254001"/>
          </a:xfrm>
          <a:prstGeom prst="ellipse">
            <a:avLst/>
          </a:prstGeom>
          <a:solidFill>
            <a:srgbClr val="347879"/>
          </a:solidFill>
          <a:ln w="3175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394" name="Kreis"/>
          <p:cNvSpPr/>
          <p:nvPr/>
        </p:nvSpPr>
        <p:spPr>
          <a:xfrm>
            <a:off x="2967109" y="3016727"/>
            <a:ext cx="254001" cy="254001"/>
          </a:xfrm>
          <a:prstGeom prst="ellipse">
            <a:avLst/>
          </a:prstGeom>
          <a:solidFill>
            <a:srgbClr val="347879"/>
          </a:solidFill>
          <a:ln w="3175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395" name="Kreis"/>
          <p:cNvSpPr/>
          <p:nvPr/>
        </p:nvSpPr>
        <p:spPr>
          <a:xfrm>
            <a:off x="2357509" y="3447572"/>
            <a:ext cx="254001" cy="254001"/>
          </a:xfrm>
          <a:prstGeom prst="ellipse">
            <a:avLst/>
          </a:prstGeom>
          <a:solidFill>
            <a:srgbClr val="347879"/>
          </a:solidFill>
          <a:ln w="3175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396" name="Kreis"/>
          <p:cNvSpPr/>
          <p:nvPr/>
        </p:nvSpPr>
        <p:spPr>
          <a:xfrm>
            <a:off x="3441242" y="1030816"/>
            <a:ext cx="254001" cy="254001"/>
          </a:xfrm>
          <a:prstGeom prst="ellipse">
            <a:avLst/>
          </a:prstGeom>
          <a:solidFill>
            <a:srgbClr val="347879"/>
          </a:solidFill>
          <a:ln w="3175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397" name="Kreis"/>
          <p:cNvSpPr/>
          <p:nvPr/>
        </p:nvSpPr>
        <p:spPr>
          <a:xfrm>
            <a:off x="2975575" y="1191683"/>
            <a:ext cx="254001" cy="254001"/>
          </a:xfrm>
          <a:prstGeom prst="ellipse">
            <a:avLst/>
          </a:prstGeom>
          <a:solidFill>
            <a:srgbClr val="347879"/>
          </a:solidFill>
          <a:ln w="3175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398" name="Kreis"/>
          <p:cNvSpPr/>
          <p:nvPr/>
        </p:nvSpPr>
        <p:spPr>
          <a:xfrm>
            <a:off x="3140905" y="6781556"/>
            <a:ext cx="254001" cy="254001"/>
          </a:xfrm>
          <a:prstGeom prst="ellipse">
            <a:avLst/>
          </a:prstGeom>
          <a:solidFill>
            <a:srgbClr val="347879"/>
          </a:solidFill>
          <a:ln w="3175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399" name="Kreis"/>
          <p:cNvSpPr/>
          <p:nvPr/>
        </p:nvSpPr>
        <p:spPr>
          <a:xfrm>
            <a:off x="2836105" y="5165378"/>
            <a:ext cx="254001" cy="254001"/>
          </a:xfrm>
          <a:prstGeom prst="ellipse">
            <a:avLst/>
          </a:prstGeom>
          <a:solidFill>
            <a:srgbClr val="347879"/>
          </a:solidFill>
          <a:ln w="3175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400" name="Kreis"/>
          <p:cNvSpPr/>
          <p:nvPr/>
        </p:nvSpPr>
        <p:spPr>
          <a:xfrm>
            <a:off x="2446639" y="6350711"/>
            <a:ext cx="254001" cy="254001"/>
          </a:xfrm>
          <a:prstGeom prst="ellipse">
            <a:avLst/>
          </a:prstGeom>
          <a:solidFill>
            <a:srgbClr val="347879"/>
          </a:solidFill>
          <a:ln w="3175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401" name="Kreis"/>
          <p:cNvSpPr/>
          <p:nvPr/>
        </p:nvSpPr>
        <p:spPr>
          <a:xfrm>
            <a:off x="3284839" y="6511577"/>
            <a:ext cx="254001" cy="254001"/>
          </a:xfrm>
          <a:prstGeom prst="ellipse">
            <a:avLst/>
          </a:prstGeom>
          <a:solidFill>
            <a:srgbClr val="347879"/>
          </a:solidFill>
          <a:ln w="3175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402" name="Kreis"/>
          <p:cNvSpPr/>
          <p:nvPr/>
        </p:nvSpPr>
        <p:spPr>
          <a:xfrm>
            <a:off x="2675239" y="6942423"/>
            <a:ext cx="254001" cy="254001"/>
          </a:xfrm>
          <a:prstGeom prst="ellipse">
            <a:avLst/>
          </a:prstGeom>
          <a:solidFill>
            <a:srgbClr val="347879"/>
          </a:solidFill>
          <a:ln w="3175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403" name="Kreis"/>
          <p:cNvSpPr/>
          <p:nvPr/>
        </p:nvSpPr>
        <p:spPr>
          <a:xfrm>
            <a:off x="3293305" y="4686533"/>
            <a:ext cx="254001" cy="254001"/>
          </a:xfrm>
          <a:prstGeom prst="ellipse">
            <a:avLst/>
          </a:prstGeom>
          <a:solidFill>
            <a:srgbClr val="347879"/>
          </a:solidFill>
          <a:ln w="3175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404" name="Kreis"/>
          <p:cNvSpPr/>
          <p:nvPr/>
        </p:nvSpPr>
        <p:spPr>
          <a:xfrm>
            <a:off x="2825453" y="4396550"/>
            <a:ext cx="254001" cy="254001"/>
          </a:xfrm>
          <a:prstGeom prst="ellipse">
            <a:avLst/>
          </a:prstGeom>
          <a:solidFill>
            <a:srgbClr val="347879"/>
          </a:solidFill>
          <a:ln w="3175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405" name="Kreis"/>
          <p:cNvSpPr/>
          <p:nvPr/>
        </p:nvSpPr>
        <p:spPr>
          <a:xfrm>
            <a:off x="2520653" y="2780371"/>
            <a:ext cx="254001" cy="254001"/>
          </a:xfrm>
          <a:prstGeom prst="ellipse">
            <a:avLst/>
          </a:prstGeom>
          <a:solidFill>
            <a:srgbClr val="347879"/>
          </a:solidFill>
          <a:ln w="3175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406" name="Kreis"/>
          <p:cNvSpPr/>
          <p:nvPr/>
        </p:nvSpPr>
        <p:spPr>
          <a:xfrm>
            <a:off x="1741720" y="3643971"/>
            <a:ext cx="254001" cy="254001"/>
          </a:xfrm>
          <a:prstGeom prst="ellipse">
            <a:avLst/>
          </a:prstGeom>
          <a:solidFill>
            <a:srgbClr val="347879"/>
          </a:solidFill>
          <a:ln w="3175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407" name="Kreis"/>
          <p:cNvSpPr/>
          <p:nvPr/>
        </p:nvSpPr>
        <p:spPr>
          <a:xfrm>
            <a:off x="2359786" y="4557417"/>
            <a:ext cx="254001" cy="254001"/>
          </a:xfrm>
          <a:prstGeom prst="ellipse">
            <a:avLst/>
          </a:prstGeom>
          <a:solidFill>
            <a:srgbClr val="347879"/>
          </a:solidFill>
          <a:ln w="3175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408" name="Kreis"/>
          <p:cNvSpPr/>
          <p:nvPr/>
        </p:nvSpPr>
        <p:spPr>
          <a:xfrm>
            <a:off x="3443520" y="2140661"/>
            <a:ext cx="254001" cy="254001"/>
          </a:xfrm>
          <a:prstGeom prst="ellipse">
            <a:avLst/>
          </a:prstGeom>
          <a:solidFill>
            <a:srgbClr val="347879"/>
          </a:solidFill>
          <a:ln w="3175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409" name="Kreis"/>
          <p:cNvSpPr/>
          <p:nvPr/>
        </p:nvSpPr>
        <p:spPr>
          <a:xfrm>
            <a:off x="2977853" y="2301527"/>
            <a:ext cx="254001" cy="254001"/>
          </a:xfrm>
          <a:prstGeom prst="ellipse">
            <a:avLst/>
          </a:prstGeom>
          <a:solidFill>
            <a:srgbClr val="347879"/>
          </a:solidFill>
          <a:ln w="3175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410" name="Kreis"/>
          <p:cNvSpPr/>
          <p:nvPr/>
        </p:nvSpPr>
        <p:spPr>
          <a:xfrm>
            <a:off x="2643420" y="853499"/>
            <a:ext cx="254001" cy="254001"/>
          </a:xfrm>
          <a:prstGeom prst="ellipse">
            <a:avLst/>
          </a:prstGeom>
          <a:solidFill>
            <a:srgbClr val="347879"/>
          </a:solidFill>
          <a:ln w="3175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411" name="Kreis"/>
          <p:cNvSpPr/>
          <p:nvPr/>
        </p:nvSpPr>
        <p:spPr>
          <a:xfrm>
            <a:off x="2253953" y="2038832"/>
            <a:ext cx="254001" cy="254001"/>
          </a:xfrm>
          <a:prstGeom prst="ellipse">
            <a:avLst/>
          </a:prstGeom>
          <a:solidFill>
            <a:srgbClr val="347879"/>
          </a:solidFill>
          <a:ln w="3175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412" name="Kreis"/>
          <p:cNvSpPr/>
          <p:nvPr/>
        </p:nvSpPr>
        <p:spPr>
          <a:xfrm>
            <a:off x="1864486" y="1717098"/>
            <a:ext cx="254001" cy="254001"/>
          </a:xfrm>
          <a:prstGeom prst="ellipse">
            <a:avLst/>
          </a:prstGeom>
          <a:solidFill>
            <a:srgbClr val="347879"/>
          </a:solidFill>
          <a:ln w="3175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413" name="Kreis"/>
          <p:cNvSpPr/>
          <p:nvPr/>
        </p:nvSpPr>
        <p:spPr>
          <a:xfrm>
            <a:off x="3566286" y="213788"/>
            <a:ext cx="254001" cy="254001"/>
          </a:xfrm>
          <a:prstGeom prst="ellipse">
            <a:avLst/>
          </a:prstGeom>
          <a:solidFill>
            <a:srgbClr val="347879"/>
          </a:solidFill>
          <a:ln w="3175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414" name="Kreis"/>
          <p:cNvSpPr/>
          <p:nvPr/>
        </p:nvSpPr>
        <p:spPr>
          <a:xfrm>
            <a:off x="3100619" y="374654"/>
            <a:ext cx="254001" cy="254001"/>
          </a:xfrm>
          <a:prstGeom prst="ellipse">
            <a:avLst/>
          </a:prstGeom>
          <a:solidFill>
            <a:srgbClr val="347879"/>
          </a:solidFill>
          <a:ln w="3175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415" name="Kreis"/>
          <p:cNvSpPr/>
          <p:nvPr/>
        </p:nvSpPr>
        <p:spPr>
          <a:xfrm>
            <a:off x="3177647" y="174760"/>
            <a:ext cx="254001" cy="254001"/>
          </a:xfrm>
          <a:prstGeom prst="ellipse">
            <a:avLst/>
          </a:prstGeom>
          <a:solidFill>
            <a:srgbClr val="347879"/>
          </a:solidFill>
          <a:ln w="3175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416" name="Kreis"/>
          <p:cNvSpPr/>
          <p:nvPr/>
        </p:nvSpPr>
        <p:spPr>
          <a:xfrm>
            <a:off x="4699002" y="597143"/>
            <a:ext cx="254001" cy="254001"/>
          </a:xfrm>
          <a:prstGeom prst="ellipse">
            <a:avLst/>
          </a:prstGeom>
          <a:solidFill>
            <a:srgbClr val="347879"/>
          </a:solidFill>
          <a:ln w="3175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417" name="Kreis"/>
          <p:cNvSpPr/>
          <p:nvPr/>
        </p:nvSpPr>
        <p:spPr>
          <a:xfrm>
            <a:off x="4309535" y="275410"/>
            <a:ext cx="254001" cy="254001"/>
          </a:xfrm>
          <a:prstGeom prst="ellipse">
            <a:avLst/>
          </a:prstGeom>
          <a:solidFill>
            <a:srgbClr val="347879"/>
          </a:solidFill>
          <a:ln w="3175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418" name="Kreis"/>
          <p:cNvSpPr/>
          <p:nvPr/>
        </p:nvSpPr>
        <p:spPr>
          <a:xfrm>
            <a:off x="4927602" y="1188855"/>
            <a:ext cx="254001" cy="254001"/>
          </a:xfrm>
          <a:prstGeom prst="ellipse">
            <a:avLst/>
          </a:prstGeom>
          <a:solidFill>
            <a:srgbClr val="347879"/>
          </a:solidFill>
          <a:ln w="3175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419" name="Kreis"/>
          <p:cNvSpPr/>
          <p:nvPr/>
        </p:nvSpPr>
        <p:spPr>
          <a:xfrm>
            <a:off x="4100514" y="-464951"/>
            <a:ext cx="254001" cy="254001"/>
          </a:xfrm>
          <a:prstGeom prst="ellipse">
            <a:avLst/>
          </a:prstGeom>
          <a:solidFill>
            <a:srgbClr val="347879"/>
          </a:solidFill>
          <a:ln w="3175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420" name="Kreis"/>
          <p:cNvSpPr/>
          <p:nvPr/>
        </p:nvSpPr>
        <p:spPr>
          <a:xfrm>
            <a:off x="3634847" y="-304085"/>
            <a:ext cx="254001" cy="254001"/>
          </a:xfrm>
          <a:prstGeom prst="ellipse">
            <a:avLst/>
          </a:prstGeom>
          <a:solidFill>
            <a:srgbClr val="347879"/>
          </a:solidFill>
          <a:ln w="3175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421" name="Pfeil"/>
          <p:cNvSpPr/>
          <p:nvPr/>
        </p:nvSpPr>
        <p:spPr>
          <a:xfrm rot="5400000">
            <a:off x="9178559" y="3340615"/>
            <a:ext cx="859840" cy="860714"/>
          </a:xfrm>
          <a:prstGeom prst="rightArrow">
            <a:avLst>
              <a:gd name="adj1" fmla="val 32000"/>
              <a:gd name="adj2" fmla="val 78617"/>
            </a:avLst>
          </a:prstGeom>
          <a:solidFill>
            <a:srgbClr val="CB8258"/>
          </a:solidFill>
          <a:ln w="3175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422" name="Pfeil"/>
          <p:cNvSpPr/>
          <p:nvPr/>
        </p:nvSpPr>
        <p:spPr>
          <a:xfrm rot="5400000">
            <a:off x="9178559" y="5767477"/>
            <a:ext cx="859840" cy="860713"/>
          </a:xfrm>
          <a:prstGeom prst="rightArrow">
            <a:avLst>
              <a:gd name="adj1" fmla="val 32000"/>
              <a:gd name="adj2" fmla="val 78617"/>
            </a:avLst>
          </a:prstGeom>
          <a:solidFill>
            <a:srgbClr val="CB8258"/>
          </a:solidFill>
          <a:ln w="3175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Slide Subtitl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25" name="Slide 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26" name="Slide bullet tex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27" name="Rechteck"/>
          <p:cNvSpPr txBox="1"/>
          <p:nvPr/>
        </p:nvSpPr>
        <p:spPr>
          <a:xfrm>
            <a:off x="698500" y="1447800"/>
            <a:ext cx="11607800" cy="673100"/>
          </a:xfrm>
          <a:prstGeom prst="rect">
            <a:avLst/>
          </a:prstGeom>
          <a:ln w="3175">
            <a:miter lim="400000"/>
          </a:ln>
        </p:spPr>
        <p:txBody>
          <a:bodyPr lIns="50800" tIns="50800" rIns="50800" bIns="50800">
            <a:normAutofit fontScale="100000" lnSpcReduction="0"/>
          </a:bodyPr>
          <a:lstStyle/>
          <a:p>
            <a:pPr defTabSz="254000">
              <a:spcBef>
                <a:spcPts val="0"/>
              </a:spcBef>
              <a:defRPr sz="3200">
                <a:latin typeface="+mn-lt"/>
                <a:ea typeface="+mn-ea"/>
                <a:cs typeface="+mn-cs"/>
                <a:sym typeface="Produkt Extralight"/>
              </a:defRPr>
            </a:pPr>
          </a:p>
        </p:txBody>
      </p:sp>
      <p:sp>
        <p:nvSpPr>
          <p:cNvPr id="428" name="Rechteck"/>
          <p:cNvSpPr/>
          <p:nvPr/>
        </p:nvSpPr>
        <p:spPr>
          <a:xfrm>
            <a:off x="-48617" y="0"/>
            <a:ext cx="13102034" cy="9753600"/>
          </a:xfrm>
          <a:prstGeom prst="rect">
            <a:avLst/>
          </a:prstGeom>
          <a:solidFill>
            <a:srgbClr val="32163B"/>
          </a:solidFill>
          <a:ln w="3175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sz="3200">
                <a:solidFill>
                  <a:srgbClr val="D84942"/>
                </a:solidFill>
              </a:defRPr>
            </a:pPr>
          </a:p>
        </p:txBody>
      </p:sp>
      <p:sp>
        <p:nvSpPr>
          <p:cNvPr id="429" name="Rechteck"/>
          <p:cNvSpPr/>
          <p:nvPr/>
        </p:nvSpPr>
        <p:spPr>
          <a:xfrm>
            <a:off x="-232303" y="0"/>
            <a:ext cx="13285720" cy="9937023"/>
          </a:xfrm>
          <a:prstGeom prst="rect">
            <a:avLst/>
          </a:prstGeom>
          <a:solidFill>
            <a:srgbClr val="32163B">
              <a:alpha val="71701"/>
            </a:srgbClr>
          </a:solidFill>
          <a:ln w="3175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sz="3200">
                <a:solidFill>
                  <a:srgbClr val="D84942"/>
                </a:solidFill>
              </a:defRPr>
            </a:pPr>
          </a:p>
        </p:txBody>
      </p:sp>
      <p:sp>
        <p:nvSpPr>
          <p:cNvPr id="430" name="Rechteck"/>
          <p:cNvSpPr/>
          <p:nvPr/>
        </p:nvSpPr>
        <p:spPr>
          <a:xfrm>
            <a:off x="-232303" y="0"/>
            <a:ext cx="13285720" cy="9937023"/>
          </a:xfrm>
          <a:prstGeom prst="rect">
            <a:avLst/>
          </a:prstGeom>
          <a:solidFill>
            <a:srgbClr val="32163B">
              <a:alpha val="71701"/>
            </a:srgbClr>
          </a:solidFill>
          <a:ln w="3175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sz="3200">
                <a:solidFill>
                  <a:srgbClr val="D84942"/>
                </a:solidFill>
              </a:defRPr>
            </a:pPr>
          </a:p>
        </p:txBody>
      </p:sp>
      <p:sp>
        <p:nvSpPr>
          <p:cNvPr id="431" name="Ddd"/>
          <p:cNvSpPr txBox="1"/>
          <p:nvPr/>
        </p:nvSpPr>
        <p:spPr>
          <a:xfrm>
            <a:off x="698500" y="3035300"/>
            <a:ext cx="11607800" cy="601980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marL="317500" indent="-317500">
              <a:buSzPct val="100000"/>
              <a:buChar char="•"/>
            </a:lvl1pPr>
          </a:lstStyle>
          <a:p>
            <a:pPr/>
            <a:r>
              <a:t>Ddd</a:t>
            </a:r>
          </a:p>
        </p:txBody>
      </p:sp>
      <p:sp>
        <p:nvSpPr>
          <p:cNvPr id="432" name="Rechteck"/>
          <p:cNvSpPr/>
          <p:nvPr/>
        </p:nvSpPr>
        <p:spPr>
          <a:xfrm>
            <a:off x="-140460" y="0"/>
            <a:ext cx="13285720" cy="9937023"/>
          </a:xfrm>
          <a:prstGeom prst="rect">
            <a:avLst/>
          </a:prstGeom>
          <a:solidFill>
            <a:srgbClr val="32163B">
              <a:alpha val="71701"/>
            </a:srgbClr>
          </a:solidFill>
          <a:ln w="3175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sz="3200">
                <a:solidFill>
                  <a:srgbClr val="D84942"/>
                </a:solidFill>
              </a:defRPr>
            </a:pPr>
          </a:p>
        </p:txBody>
      </p:sp>
      <p:sp>
        <p:nvSpPr>
          <p:cNvPr id="433" name="AI-powered platform…"/>
          <p:cNvSpPr txBox="1"/>
          <p:nvPr/>
        </p:nvSpPr>
        <p:spPr>
          <a:xfrm>
            <a:off x="871589" y="1176866"/>
            <a:ext cx="11607801" cy="571978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r" defTabSz="457200">
              <a:lnSpc>
                <a:spcPct val="150000"/>
              </a:lnSpc>
              <a:spcBef>
                <a:spcPts val="0"/>
              </a:spcBef>
              <a:defRPr sz="4300">
                <a:solidFill>
                  <a:srgbClr val="CB8258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AI-powered platform </a:t>
            </a:r>
          </a:p>
          <a:p>
            <a:pPr algn="r" defTabSz="457200">
              <a:lnSpc>
                <a:spcPct val="150000"/>
              </a:lnSpc>
              <a:spcBef>
                <a:spcPts val="0"/>
              </a:spcBef>
              <a:defRPr b="1" sz="4300">
                <a:solidFill>
                  <a:srgbClr val="CB8258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discovering, </a:t>
            </a:r>
          </a:p>
          <a:p>
            <a:pPr algn="r" defTabSz="457200">
              <a:lnSpc>
                <a:spcPct val="150000"/>
              </a:lnSpc>
              <a:spcBef>
                <a:spcPts val="0"/>
              </a:spcBef>
              <a:defRPr b="1" sz="4300">
                <a:solidFill>
                  <a:srgbClr val="CB8258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analysing, </a:t>
            </a:r>
          </a:p>
          <a:p>
            <a:pPr algn="r" defTabSz="457200">
              <a:lnSpc>
                <a:spcPct val="150000"/>
              </a:lnSpc>
              <a:spcBef>
                <a:spcPts val="0"/>
              </a:spcBef>
              <a:defRPr b="1" sz="4300">
                <a:solidFill>
                  <a:srgbClr val="CB8258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evaluating,  </a:t>
            </a:r>
          </a:p>
          <a:p>
            <a:pPr algn="r" defTabSz="457200">
              <a:lnSpc>
                <a:spcPct val="150000"/>
              </a:lnSpc>
              <a:spcBef>
                <a:spcPts val="0"/>
              </a:spcBef>
              <a:defRPr sz="4300">
                <a:solidFill>
                  <a:srgbClr val="CB8258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b="1"/>
              <a:t>Identifying</a:t>
            </a:r>
            <a:r>
              <a:t> </a:t>
            </a:r>
          </a:p>
        </p:txBody>
      </p:sp>
      <p:sp>
        <p:nvSpPr>
          <p:cNvPr id="434" name="Delivering unique insights"/>
          <p:cNvSpPr txBox="1"/>
          <p:nvPr/>
        </p:nvSpPr>
        <p:spPr>
          <a:xfrm>
            <a:off x="871589" y="123546"/>
            <a:ext cx="11607801" cy="1143001"/>
          </a:xfrm>
          <a:prstGeom prst="rect">
            <a:avLst/>
          </a:prstGeom>
          <a:ln w="3175">
            <a:miter lim="400000"/>
          </a:ln>
          <a:effectLst>
            <a:outerShdw sx="100000" sy="100000" kx="0" ky="0" algn="b" rotWithShape="0" blurRad="190500" dist="0" dir="5400000">
              <a:srgbClr val="000000">
                <a:alpha val="73473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lvl="1" algn="r" defTabSz="254000">
              <a:lnSpc>
                <a:spcPct val="90000"/>
              </a:lnSpc>
              <a:spcBef>
                <a:spcPts val="0"/>
              </a:spcBef>
              <a:defRPr spc="-59" sz="6000">
                <a:solidFill>
                  <a:srgbClr val="CB8258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Delivering </a:t>
            </a:r>
            <a:r>
              <a:rPr u="sng"/>
              <a:t>unique</a:t>
            </a:r>
            <a:r>
              <a:t> insights </a:t>
            </a:r>
          </a:p>
        </p:txBody>
      </p:sp>
      <p:sp>
        <p:nvSpPr>
          <p:cNvPr id="435" name="automated data collection…"/>
          <p:cNvSpPr txBox="1"/>
          <p:nvPr/>
        </p:nvSpPr>
        <p:spPr>
          <a:xfrm>
            <a:off x="1180800" y="6663565"/>
            <a:ext cx="11607801" cy="366720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r" defTabSz="457200">
              <a:spcBef>
                <a:spcPts val="0"/>
              </a:spcBef>
              <a:defRPr sz="3500">
                <a:solidFill>
                  <a:srgbClr val="CB8258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automated data collection</a:t>
            </a:r>
          </a:p>
          <a:p>
            <a:pPr algn="r" defTabSz="457200">
              <a:spcBef>
                <a:spcPts val="0"/>
              </a:spcBef>
              <a:defRPr sz="3500">
                <a:solidFill>
                  <a:srgbClr val="CB8258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 </a:t>
            </a:r>
          </a:p>
          <a:p>
            <a:pPr algn="r" defTabSz="457200">
              <a:spcBef>
                <a:spcPts val="0"/>
              </a:spcBef>
              <a:defRPr sz="3500">
                <a:solidFill>
                  <a:srgbClr val="CB8258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analysis of potential success</a:t>
            </a:r>
          </a:p>
          <a:p>
            <a:pPr algn="r" defTabSz="457200">
              <a:spcBef>
                <a:spcPts val="0"/>
              </a:spcBef>
              <a:defRPr sz="3500">
                <a:solidFill>
                  <a:srgbClr val="CB8258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 </a:t>
            </a:r>
          </a:p>
          <a:p>
            <a:pPr algn="r" defTabSz="457200">
              <a:spcBef>
                <a:spcPts val="0"/>
              </a:spcBef>
              <a:defRPr sz="3500">
                <a:solidFill>
                  <a:srgbClr val="CB8258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patterns enable consistent scoring</a:t>
            </a:r>
          </a:p>
        </p:txBody>
      </p:sp>
      <p:grpSp>
        <p:nvGrpSpPr>
          <p:cNvPr id="443" name="Gruppieren"/>
          <p:cNvGrpSpPr/>
          <p:nvPr/>
        </p:nvGrpSpPr>
        <p:grpSpPr>
          <a:xfrm>
            <a:off x="656168" y="1615876"/>
            <a:ext cx="6350001" cy="6350001"/>
            <a:chOff x="0" y="0"/>
            <a:chExt cx="6350000" cy="6350000"/>
          </a:xfrm>
        </p:grpSpPr>
        <p:sp>
          <p:nvSpPr>
            <p:cNvPr id="436" name="Kreis"/>
            <p:cNvSpPr/>
            <p:nvPr/>
          </p:nvSpPr>
          <p:spPr>
            <a:xfrm>
              <a:off x="-1" y="-1"/>
              <a:ext cx="6350001" cy="6350001"/>
            </a:xfrm>
            <a:prstGeom prst="ellipse">
              <a:avLst/>
            </a:prstGeom>
            <a:solidFill>
              <a:srgbClr val="CB8258"/>
            </a:solidFill>
            <a:ln w="3175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7022">
                <a:spcBef>
                  <a:spcPts val="0"/>
                </a:spcBef>
                <a:defRPr sz="22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437" name="Kreis"/>
            <p:cNvSpPr/>
            <p:nvPr/>
          </p:nvSpPr>
          <p:spPr>
            <a:xfrm>
              <a:off x="352777" y="423333"/>
              <a:ext cx="5644446" cy="5644445"/>
            </a:xfrm>
            <a:prstGeom prst="ellipse">
              <a:avLst/>
            </a:prstGeom>
            <a:solidFill>
              <a:srgbClr val="32163B"/>
            </a:solidFill>
            <a:ln w="3175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7022">
                <a:spcBef>
                  <a:spcPts val="0"/>
                </a:spcBef>
                <a:defRPr sz="2200">
                  <a:solidFill>
                    <a:srgbClr val="32163B"/>
                  </a:solidFill>
                </a:defRPr>
              </a:pPr>
            </a:p>
          </p:txBody>
        </p:sp>
        <p:sp>
          <p:nvSpPr>
            <p:cNvPr id="438" name="Kreis"/>
            <p:cNvSpPr/>
            <p:nvPr/>
          </p:nvSpPr>
          <p:spPr>
            <a:xfrm>
              <a:off x="1058333" y="1128888"/>
              <a:ext cx="4233334" cy="4233335"/>
            </a:xfrm>
            <a:prstGeom prst="ellipse">
              <a:avLst/>
            </a:prstGeom>
            <a:solidFill>
              <a:srgbClr val="CB8258"/>
            </a:solidFill>
            <a:ln w="3175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7022">
                <a:spcBef>
                  <a:spcPts val="0"/>
                </a:spcBef>
                <a:defRPr sz="22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439" name="Kreis"/>
            <p:cNvSpPr/>
            <p:nvPr/>
          </p:nvSpPr>
          <p:spPr>
            <a:xfrm>
              <a:off x="1411110" y="1481666"/>
              <a:ext cx="3527779" cy="3527779"/>
            </a:xfrm>
            <a:prstGeom prst="ellipse">
              <a:avLst/>
            </a:prstGeom>
            <a:solidFill>
              <a:srgbClr val="32163B"/>
            </a:solidFill>
            <a:ln w="3175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7022">
                <a:spcBef>
                  <a:spcPts val="0"/>
                </a:spcBef>
                <a:defRPr sz="2200">
                  <a:solidFill>
                    <a:srgbClr val="32163B"/>
                  </a:solidFill>
                </a:defRPr>
              </a:pPr>
            </a:p>
          </p:txBody>
        </p:sp>
        <p:sp>
          <p:nvSpPr>
            <p:cNvPr id="440" name="Kreis"/>
            <p:cNvSpPr/>
            <p:nvPr/>
          </p:nvSpPr>
          <p:spPr>
            <a:xfrm>
              <a:off x="2116666" y="2187222"/>
              <a:ext cx="2116668" cy="2116668"/>
            </a:xfrm>
            <a:prstGeom prst="ellipse">
              <a:avLst/>
            </a:prstGeom>
            <a:solidFill>
              <a:srgbClr val="CB8258"/>
            </a:solidFill>
            <a:ln w="3175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7022">
                <a:spcBef>
                  <a:spcPts val="0"/>
                </a:spcBef>
                <a:defRPr sz="22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441" name="Kreis"/>
            <p:cNvSpPr/>
            <p:nvPr/>
          </p:nvSpPr>
          <p:spPr>
            <a:xfrm>
              <a:off x="2469444" y="2540000"/>
              <a:ext cx="1411112" cy="1411112"/>
            </a:xfrm>
            <a:prstGeom prst="ellipse">
              <a:avLst/>
            </a:prstGeom>
            <a:solidFill>
              <a:srgbClr val="32163B"/>
            </a:solidFill>
            <a:ln w="3175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7022">
                <a:spcBef>
                  <a:spcPts val="0"/>
                </a:spcBef>
                <a:defRPr sz="2200">
                  <a:solidFill>
                    <a:srgbClr val="32163B"/>
                  </a:solidFill>
                </a:defRPr>
              </a:pPr>
            </a:p>
          </p:txBody>
        </p:sp>
        <p:sp>
          <p:nvSpPr>
            <p:cNvPr id="442" name="Kreis"/>
            <p:cNvSpPr/>
            <p:nvPr/>
          </p:nvSpPr>
          <p:spPr>
            <a:xfrm>
              <a:off x="2998610" y="3069166"/>
              <a:ext cx="352779" cy="352779"/>
            </a:xfrm>
            <a:prstGeom prst="ellipse">
              <a:avLst/>
            </a:prstGeom>
            <a:solidFill>
              <a:srgbClr val="CB8258"/>
            </a:solidFill>
            <a:ln w="3175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7022">
                <a:spcBef>
                  <a:spcPts val="0"/>
                </a:spcBef>
                <a:defRPr sz="2200">
                  <a:solidFill>
                    <a:srgbClr val="000000"/>
                  </a:solidFill>
                </a:defRPr>
              </a:pPr>
            </a:p>
          </p:txBody>
        </p:sp>
      </p:grpSp>
      <p:sp>
        <p:nvSpPr>
          <p:cNvPr id="444" name="Kreis"/>
          <p:cNvSpPr/>
          <p:nvPr/>
        </p:nvSpPr>
        <p:spPr>
          <a:xfrm>
            <a:off x="4889502" y="4663876"/>
            <a:ext cx="254001" cy="254001"/>
          </a:xfrm>
          <a:prstGeom prst="ellipse">
            <a:avLst/>
          </a:prstGeom>
          <a:solidFill>
            <a:srgbClr val="347879"/>
          </a:solidFill>
          <a:ln w="3175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445" name="Kreis"/>
          <p:cNvSpPr/>
          <p:nvPr/>
        </p:nvSpPr>
        <p:spPr>
          <a:xfrm>
            <a:off x="2865968" y="5688343"/>
            <a:ext cx="254001" cy="254001"/>
          </a:xfrm>
          <a:prstGeom prst="ellipse">
            <a:avLst/>
          </a:prstGeom>
          <a:solidFill>
            <a:srgbClr val="347879"/>
          </a:solidFill>
          <a:ln w="3175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446" name="Kreis"/>
          <p:cNvSpPr/>
          <p:nvPr/>
        </p:nvSpPr>
        <p:spPr>
          <a:xfrm>
            <a:off x="4059768" y="5849210"/>
            <a:ext cx="254001" cy="254001"/>
          </a:xfrm>
          <a:prstGeom prst="ellipse">
            <a:avLst/>
          </a:prstGeom>
          <a:solidFill>
            <a:srgbClr val="347879"/>
          </a:solidFill>
          <a:ln w="3175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447" name="Kreis"/>
          <p:cNvSpPr/>
          <p:nvPr/>
        </p:nvSpPr>
        <p:spPr>
          <a:xfrm>
            <a:off x="4754035" y="5256543"/>
            <a:ext cx="254001" cy="254001"/>
          </a:xfrm>
          <a:prstGeom prst="ellipse">
            <a:avLst/>
          </a:prstGeom>
          <a:solidFill>
            <a:srgbClr val="347879"/>
          </a:solidFill>
          <a:ln w="3175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448" name="Kreis"/>
          <p:cNvSpPr/>
          <p:nvPr/>
        </p:nvSpPr>
        <p:spPr>
          <a:xfrm>
            <a:off x="3675560" y="5849210"/>
            <a:ext cx="254001" cy="254001"/>
          </a:xfrm>
          <a:prstGeom prst="ellipse">
            <a:avLst/>
          </a:prstGeom>
          <a:solidFill>
            <a:srgbClr val="347879"/>
          </a:solidFill>
          <a:ln w="3175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449" name="Kreis"/>
          <p:cNvSpPr/>
          <p:nvPr/>
        </p:nvSpPr>
        <p:spPr>
          <a:xfrm>
            <a:off x="4508501" y="5688343"/>
            <a:ext cx="254001" cy="254001"/>
          </a:xfrm>
          <a:prstGeom prst="ellipse">
            <a:avLst/>
          </a:prstGeom>
          <a:solidFill>
            <a:srgbClr val="347879"/>
          </a:solidFill>
          <a:ln w="3175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450" name="Kreis"/>
          <p:cNvSpPr/>
          <p:nvPr/>
        </p:nvSpPr>
        <p:spPr>
          <a:xfrm>
            <a:off x="2865968" y="3498221"/>
            <a:ext cx="254001" cy="254001"/>
          </a:xfrm>
          <a:prstGeom prst="ellipse">
            <a:avLst/>
          </a:prstGeom>
          <a:solidFill>
            <a:srgbClr val="347879"/>
          </a:solidFill>
          <a:ln w="3175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451" name="Kreis"/>
          <p:cNvSpPr/>
          <p:nvPr/>
        </p:nvSpPr>
        <p:spPr>
          <a:xfrm>
            <a:off x="3949702" y="3299254"/>
            <a:ext cx="254001" cy="254001"/>
          </a:xfrm>
          <a:prstGeom prst="ellipse">
            <a:avLst/>
          </a:prstGeom>
          <a:solidFill>
            <a:srgbClr val="347879"/>
          </a:solidFill>
          <a:ln w="3175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452" name="Kreis"/>
          <p:cNvSpPr/>
          <p:nvPr/>
        </p:nvSpPr>
        <p:spPr>
          <a:xfrm>
            <a:off x="2341035" y="4299810"/>
            <a:ext cx="254001" cy="254001"/>
          </a:xfrm>
          <a:prstGeom prst="ellipse">
            <a:avLst/>
          </a:prstGeom>
          <a:solidFill>
            <a:srgbClr val="347879"/>
          </a:solidFill>
          <a:ln w="3175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453" name="Kreis"/>
          <p:cNvSpPr/>
          <p:nvPr/>
        </p:nvSpPr>
        <p:spPr>
          <a:xfrm>
            <a:off x="2865968" y="5129543"/>
            <a:ext cx="254001" cy="254001"/>
          </a:xfrm>
          <a:prstGeom prst="ellipse">
            <a:avLst/>
          </a:prstGeom>
          <a:solidFill>
            <a:srgbClr val="347879"/>
          </a:solidFill>
          <a:ln w="3175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454" name="Kreis"/>
          <p:cNvSpPr/>
          <p:nvPr/>
        </p:nvSpPr>
        <p:spPr>
          <a:xfrm>
            <a:off x="4449235" y="4111856"/>
            <a:ext cx="254001" cy="254001"/>
          </a:xfrm>
          <a:prstGeom prst="ellipse">
            <a:avLst/>
          </a:prstGeom>
          <a:solidFill>
            <a:srgbClr val="347879"/>
          </a:solidFill>
          <a:ln w="3175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455" name="Kreis"/>
          <p:cNvSpPr/>
          <p:nvPr/>
        </p:nvSpPr>
        <p:spPr>
          <a:xfrm>
            <a:off x="2341035" y="4731609"/>
            <a:ext cx="254001" cy="254001"/>
          </a:xfrm>
          <a:prstGeom prst="ellipse">
            <a:avLst/>
          </a:prstGeom>
          <a:solidFill>
            <a:srgbClr val="347879"/>
          </a:solidFill>
          <a:ln w="3175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456" name="Kreis"/>
          <p:cNvSpPr/>
          <p:nvPr/>
        </p:nvSpPr>
        <p:spPr>
          <a:xfrm>
            <a:off x="2738968" y="2979009"/>
            <a:ext cx="254001" cy="254001"/>
          </a:xfrm>
          <a:prstGeom prst="ellipse">
            <a:avLst/>
          </a:prstGeom>
          <a:solidFill>
            <a:srgbClr val="347879"/>
          </a:solidFill>
          <a:ln w="3175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</a:p>
        </p:txBody>
      </p:sp>
      <p:pic>
        <p:nvPicPr>
          <p:cNvPr id="457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7000" y="8128000"/>
            <a:ext cx="1270000" cy="1420620"/>
          </a:xfrm>
          <a:prstGeom prst="rect">
            <a:avLst/>
          </a:prstGeom>
          <a:ln w="3175">
            <a:miter lim="400000"/>
          </a:ln>
        </p:spPr>
      </p:pic>
      <p:pic>
        <p:nvPicPr>
          <p:cNvPr id="458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65250" y="4561154"/>
            <a:ext cx="531837" cy="594911"/>
          </a:xfrm>
          <a:prstGeom prst="rect">
            <a:avLst/>
          </a:prstGeom>
          <a:ln w="3175">
            <a:miter lim="400000"/>
          </a:ln>
        </p:spPr>
      </p:pic>
      <p:pic>
        <p:nvPicPr>
          <p:cNvPr id="459" name="Oval Oval" descr="Oval Oval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292972" y="4399972"/>
            <a:ext cx="1019177" cy="917275"/>
          </a:xfrm>
          <a:prstGeom prst="rect">
            <a:avLst/>
          </a:prstGeom>
        </p:spPr>
      </p:pic>
      <p:grpSp>
        <p:nvGrpSpPr>
          <p:cNvPr id="563" name="Gruppieren"/>
          <p:cNvGrpSpPr/>
          <p:nvPr/>
        </p:nvGrpSpPr>
        <p:grpSpPr>
          <a:xfrm>
            <a:off x="478534" y="1524165"/>
            <a:ext cx="6705270" cy="6705270"/>
            <a:chOff x="0" y="0"/>
            <a:chExt cx="6705269" cy="6705269"/>
          </a:xfrm>
        </p:grpSpPr>
        <p:grpSp>
          <p:nvGrpSpPr>
            <p:cNvPr id="468" name="Gruppieren"/>
            <p:cNvGrpSpPr/>
            <p:nvPr/>
          </p:nvGrpSpPr>
          <p:grpSpPr>
            <a:xfrm>
              <a:off x="0" y="0"/>
              <a:ext cx="6705270" cy="6705270"/>
              <a:chOff x="0" y="0"/>
              <a:chExt cx="6705269" cy="6705269"/>
            </a:xfrm>
          </p:grpSpPr>
          <p:sp>
            <p:nvSpPr>
              <p:cNvPr id="461" name="Kreis"/>
              <p:cNvSpPr/>
              <p:nvPr/>
            </p:nvSpPr>
            <p:spPr>
              <a:xfrm>
                <a:off x="0" y="0"/>
                <a:ext cx="6705270" cy="6705270"/>
              </a:xfrm>
              <a:prstGeom prst="ellipse">
                <a:avLst/>
              </a:prstGeom>
              <a:solidFill>
                <a:srgbClr val="CB8258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587022">
                  <a:spcBef>
                    <a:spcPts val="0"/>
                  </a:spcBef>
                  <a:defRPr sz="2200"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462" name="Kreis"/>
              <p:cNvSpPr/>
              <p:nvPr/>
            </p:nvSpPr>
            <p:spPr>
              <a:xfrm>
                <a:off x="372514" y="447017"/>
                <a:ext cx="5960241" cy="5960241"/>
              </a:xfrm>
              <a:prstGeom prst="ellipse">
                <a:avLst/>
              </a:prstGeom>
              <a:solidFill>
                <a:srgbClr val="32163B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587022">
                  <a:spcBef>
                    <a:spcPts val="0"/>
                  </a:spcBef>
                  <a:defRPr sz="2200">
                    <a:solidFill>
                      <a:srgbClr val="32163B"/>
                    </a:solidFill>
                  </a:defRPr>
                </a:pPr>
              </a:p>
            </p:txBody>
          </p:sp>
          <p:sp>
            <p:nvSpPr>
              <p:cNvPr id="463" name="Kreis"/>
              <p:cNvSpPr/>
              <p:nvPr/>
            </p:nvSpPr>
            <p:spPr>
              <a:xfrm>
                <a:off x="1117544" y="1192047"/>
                <a:ext cx="4470181" cy="4470181"/>
              </a:xfrm>
              <a:prstGeom prst="ellipse">
                <a:avLst/>
              </a:prstGeom>
              <a:solidFill>
                <a:srgbClr val="CB8258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587022">
                  <a:spcBef>
                    <a:spcPts val="0"/>
                  </a:spcBef>
                  <a:defRPr sz="2200"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464" name="Kreis"/>
              <p:cNvSpPr/>
              <p:nvPr/>
            </p:nvSpPr>
            <p:spPr>
              <a:xfrm>
                <a:off x="1490059" y="1564562"/>
                <a:ext cx="3725150" cy="3725151"/>
              </a:xfrm>
              <a:prstGeom prst="ellipse">
                <a:avLst/>
              </a:prstGeom>
              <a:solidFill>
                <a:srgbClr val="32163B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587022">
                  <a:spcBef>
                    <a:spcPts val="0"/>
                  </a:spcBef>
                  <a:defRPr sz="2200">
                    <a:solidFill>
                      <a:srgbClr val="32163B"/>
                    </a:solidFill>
                  </a:defRPr>
                </a:pPr>
              </a:p>
            </p:txBody>
          </p:sp>
          <p:sp>
            <p:nvSpPr>
              <p:cNvPr id="465" name="Kreis"/>
              <p:cNvSpPr/>
              <p:nvPr/>
            </p:nvSpPr>
            <p:spPr>
              <a:xfrm>
                <a:off x="2235089" y="2309592"/>
                <a:ext cx="2235090" cy="2235091"/>
              </a:xfrm>
              <a:prstGeom prst="ellipse">
                <a:avLst/>
              </a:prstGeom>
              <a:solidFill>
                <a:srgbClr val="CB8258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587022">
                  <a:spcBef>
                    <a:spcPts val="0"/>
                  </a:spcBef>
                  <a:defRPr sz="2200"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466" name="Kreis"/>
              <p:cNvSpPr/>
              <p:nvPr/>
            </p:nvSpPr>
            <p:spPr>
              <a:xfrm>
                <a:off x="2607604" y="2682107"/>
                <a:ext cx="1490061" cy="1490061"/>
              </a:xfrm>
              <a:prstGeom prst="ellipse">
                <a:avLst/>
              </a:prstGeom>
              <a:solidFill>
                <a:srgbClr val="32163B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587022">
                  <a:spcBef>
                    <a:spcPts val="0"/>
                  </a:spcBef>
                  <a:defRPr sz="2200">
                    <a:solidFill>
                      <a:srgbClr val="32163B"/>
                    </a:solidFill>
                  </a:defRPr>
                </a:pPr>
              </a:p>
            </p:txBody>
          </p:sp>
          <p:sp>
            <p:nvSpPr>
              <p:cNvPr id="467" name="Kreis"/>
              <p:cNvSpPr/>
              <p:nvPr/>
            </p:nvSpPr>
            <p:spPr>
              <a:xfrm>
                <a:off x="3166376" y="3240880"/>
                <a:ext cx="372516" cy="372516"/>
              </a:xfrm>
              <a:prstGeom prst="ellipse">
                <a:avLst/>
              </a:prstGeom>
              <a:solidFill>
                <a:srgbClr val="CB8258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587022">
                  <a:spcBef>
                    <a:spcPts val="0"/>
                  </a:spcBef>
                  <a:defRPr sz="2200">
                    <a:solidFill>
                      <a:srgbClr val="000000"/>
                    </a:solidFill>
                  </a:defRPr>
                </a:pPr>
              </a:p>
            </p:txBody>
          </p:sp>
        </p:grpSp>
        <p:sp>
          <p:nvSpPr>
            <p:cNvPr id="469" name="Kreis"/>
            <p:cNvSpPr/>
            <p:nvPr/>
          </p:nvSpPr>
          <p:spPr>
            <a:xfrm>
              <a:off x="5235076" y="2413336"/>
              <a:ext cx="149007" cy="149007"/>
            </a:xfrm>
            <a:prstGeom prst="ellipse">
              <a:avLst/>
            </a:prstGeom>
            <a:solidFill>
              <a:srgbClr val="347879"/>
            </a:solidFill>
            <a:ln w="3175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spcBef>
                  <a:spcPts val="0"/>
                </a:spcBef>
                <a:defRPr sz="3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70" name="Kreis"/>
            <p:cNvSpPr/>
            <p:nvPr/>
          </p:nvSpPr>
          <p:spPr>
            <a:xfrm>
              <a:off x="4688721" y="2905616"/>
              <a:ext cx="149007" cy="149007"/>
            </a:xfrm>
            <a:prstGeom prst="ellipse">
              <a:avLst/>
            </a:prstGeom>
            <a:solidFill>
              <a:srgbClr val="347879"/>
            </a:solidFill>
            <a:ln w="3175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spcBef>
                  <a:spcPts val="0"/>
                </a:spcBef>
                <a:defRPr sz="3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71" name="Kreis"/>
            <p:cNvSpPr/>
            <p:nvPr/>
          </p:nvSpPr>
          <p:spPr>
            <a:xfrm>
              <a:off x="4291372" y="1812906"/>
              <a:ext cx="149007" cy="149006"/>
            </a:xfrm>
            <a:prstGeom prst="ellipse">
              <a:avLst/>
            </a:prstGeom>
            <a:solidFill>
              <a:srgbClr val="347879"/>
            </a:solidFill>
            <a:ln w="3175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spcBef>
                  <a:spcPts val="0"/>
                </a:spcBef>
                <a:defRPr sz="3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72" name="Kreis"/>
            <p:cNvSpPr/>
            <p:nvPr/>
          </p:nvSpPr>
          <p:spPr>
            <a:xfrm>
              <a:off x="4827793" y="2160586"/>
              <a:ext cx="149007" cy="149007"/>
            </a:xfrm>
            <a:prstGeom prst="ellipse">
              <a:avLst/>
            </a:prstGeom>
            <a:solidFill>
              <a:srgbClr val="347879"/>
            </a:solidFill>
            <a:ln w="3175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spcBef>
                  <a:spcPts val="0"/>
                </a:spcBef>
                <a:defRPr sz="3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73" name="Kreis"/>
            <p:cNvSpPr/>
            <p:nvPr/>
          </p:nvSpPr>
          <p:spPr>
            <a:xfrm>
              <a:off x="4470179" y="2413336"/>
              <a:ext cx="149007" cy="149007"/>
            </a:xfrm>
            <a:prstGeom prst="ellipse">
              <a:avLst/>
            </a:prstGeom>
            <a:solidFill>
              <a:srgbClr val="347879"/>
            </a:solidFill>
            <a:ln w="3175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spcBef>
                  <a:spcPts val="0"/>
                </a:spcBef>
                <a:defRPr sz="3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74" name="Kreis"/>
            <p:cNvSpPr/>
            <p:nvPr/>
          </p:nvSpPr>
          <p:spPr>
            <a:xfrm>
              <a:off x="5235076" y="1812906"/>
              <a:ext cx="149007" cy="149006"/>
            </a:xfrm>
            <a:prstGeom prst="ellipse">
              <a:avLst/>
            </a:prstGeom>
            <a:solidFill>
              <a:srgbClr val="347879"/>
            </a:solidFill>
            <a:ln w="3175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spcBef>
                  <a:spcPts val="0"/>
                </a:spcBef>
                <a:defRPr sz="3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75" name="Kreis"/>
            <p:cNvSpPr/>
            <p:nvPr/>
          </p:nvSpPr>
          <p:spPr>
            <a:xfrm>
              <a:off x="4599318" y="1971845"/>
              <a:ext cx="149007" cy="149007"/>
            </a:xfrm>
            <a:prstGeom prst="ellipse">
              <a:avLst/>
            </a:prstGeom>
            <a:solidFill>
              <a:srgbClr val="347879"/>
            </a:solidFill>
            <a:ln w="3175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spcBef>
                  <a:spcPts val="0"/>
                </a:spcBef>
                <a:defRPr sz="3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76" name="Kreis"/>
            <p:cNvSpPr/>
            <p:nvPr/>
          </p:nvSpPr>
          <p:spPr>
            <a:xfrm>
              <a:off x="5180441" y="2999987"/>
              <a:ext cx="149007" cy="149007"/>
            </a:xfrm>
            <a:prstGeom prst="ellipse">
              <a:avLst/>
            </a:prstGeom>
            <a:solidFill>
              <a:srgbClr val="347879"/>
            </a:solidFill>
            <a:ln w="3175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spcBef>
                  <a:spcPts val="0"/>
                </a:spcBef>
                <a:defRPr sz="3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77" name="Kreis"/>
            <p:cNvSpPr/>
            <p:nvPr/>
          </p:nvSpPr>
          <p:spPr>
            <a:xfrm>
              <a:off x="5319513" y="2254957"/>
              <a:ext cx="149007" cy="149007"/>
            </a:xfrm>
            <a:prstGeom prst="ellipse">
              <a:avLst/>
            </a:prstGeom>
            <a:solidFill>
              <a:srgbClr val="347879"/>
            </a:solidFill>
            <a:ln w="3175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spcBef>
                  <a:spcPts val="0"/>
                </a:spcBef>
                <a:defRPr sz="3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78" name="Kreis"/>
            <p:cNvSpPr/>
            <p:nvPr/>
          </p:nvSpPr>
          <p:spPr>
            <a:xfrm>
              <a:off x="4961899" y="2507707"/>
              <a:ext cx="149007" cy="149007"/>
            </a:xfrm>
            <a:prstGeom prst="ellipse">
              <a:avLst/>
            </a:prstGeom>
            <a:solidFill>
              <a:srgbClr val="347879"/>
            </a:solidFill>
            <a:ln w="3175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spcBef>
                  <a:spcPts val="0"/>
                </a:spcBef>
                <a:defRPr sz="3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79" name="Kreis"/>
            <p:cNvSpPr/>
            <p:nvPr/>
          </p:nvSpPr>
          <p:spPr>
            <a:xfrm>
              <a:off x="4923716" y="1982336"/>
              <a:ext cx="149007" cy="149007"/>
            </a:xfrm>
            <a:prstGeom prst="ellipse">
              <a:avLst/>
            </a:prstGeom>
            <a:solidFill>
              <a:srgbClr val="347879"/>
            </a:solidFill>
            <a:ln w="3175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spcBef>
                  <a:spcPts val="0"/>
                </a:spcBef>
                <a:defRPr sz="3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80" name="Kreis"/>
            <p:cNvSpPr/>
            <p:nvPr/>
          </p:nvSpPr>
          <p:spPr>
            <a:xfrm>
              <a:off x="4566101" y="2235087"/>
              <a:ext cx="149007" cy="149006"/>
            </a:xfrm>
            <a:prstGeom prst="ellipse">
              <a:avLst/>
            </a:prstGeom>
            <a:solidFill>
              <a:srgbClr val="347879"/>
            </a:solidFill>
            <a:ln w="3175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spcBef>
                  <a:spcPts val="0"/>
                </a:spcBef>
                <a:defRPr sz="3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81" name="Kreis"/>
            <p:cNvSpPr/>
            <p:nvPr/>
          </p:nvSpPr>
          <p:spPr>
            <a:xfrm>
              <a:off x="4695239" y="1793595"/>
              <a:ext cx="149007" cy="149007"/>
            </a:xfrm>
            <a:prstGeom prst="ellipse">
              <a:avLst/>
            </a:prstGeom>
            <a:solidFill>
              <a:srgbClr val="347879"/>
            </a:solidFill>
            <a:ln w="3175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spcBef>
                  <a:spcPts val="0"/>
                </a:spcBef>
                <a:defRPr sz="3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82" name="Kreis"/>
            <p:cNvSpPr/>
            <p:nvPr/>
          </p:nvSpPr>
          <p:spPr>
            <a:xfrm>
              <a:off x="5071170" y="545795"/>
              <a:ext cx="149007" cy="149007"/>
            </a:xfrm>
            <a:prstGeom prst="ellipse">
              <a:avLst/>
            </a:prstGeom>
            <a:solidFill>
              <a:srgbClr val="347879"/>
            </a:solidFill>
            <a:ln w="3175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spcBef>
                  <a:spcPts val="0"/>
                </a:spcBef>
                <a:defRPr sz="3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83" name="Kreis"/>
            <p:cNvSpPr/>
            <p:nvPr/>
          </p:nvSpPr>
          <p:spPr>
            <a:xfrm>
              <a:off x="4524814" y="1038074"/>
              <a:ext cx="149007" cy="149007"/>
            </a:xfrm>
            <a:prstGeom prst="ellipse">
              <a:avLst/>
            </a:prstGeom>
            <a:solidFill>
              <a:srgbClr val="347879"/>
            </a:solidFill>
            <a:ln w="3175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spcBef>
                  <a:spcPts val="0"/>
                </a:spcBef>
                <a:defRPr sz="3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84" name="Kreis"/>
            <p:cNvSpPr/>
            <p:nvPr/>
          </p:nvSpPr>
          <p:spPr>
            <a:xfrm>
              <a:off x="4663887" y="293045"/>
              <a:ext cx="149006" cy="149006"/>
            </a:xfrm>
            <a:prstGeom prst="ellipse">
              <a:avLst/>
            </a:prstGeom>
            <a:solidFill>
              <a:srgbClr val="347879"/>
            </a:solidFill>
            <a:ln w="3175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spcBef>
                  <a:spcPts val="0"/>
                </a:spcBef>
                <a:defRPr sz="3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85" name="Kreis"/>
            <p:cNvSpPr/>
            <p:nvPr/>
          </p:nvSpPr>
          <p:spPr>
            <a:xfrm>
              <a:off x="4306272" y="545795"/>
              <a:ext cx="149007" cy="149007"/>
            </a:xfrm>
            <a:prstGeom prst="ellipse">
              <a:avLst/>
            </a:prstGeom>
            <a:solidFill>
              <a:srgbClr val="347879"/>
            </a:solidFill>
            <a:ln w="3175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spcBef>
                  <a:spcPts val="0"/>
                </a:spcBef>
                <a:defRPr sz="3200">
                  <a:solidFill>
                    <a:srgbClr val="FFFFFF"/>
                  </a:solidFill>
                </a:defRPr>
              </a:pPr>
            </a:p>
          </p:txBody>
        </p:sp>
        <p:pic>
          <p:nvPicPr>
            <p:cNvPr id="486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3196637" y="3215485"/>
              <a:ext cx="311995" cy="348998"/>
            </a:xfrm>
            <a:prstGeom prst="rect">
              <a:avLst/>
            </a:prstGeom>
            <a:ln w="3175" cap="flat">
              <a:noFill/>
              <a:miter lim="400000"/>
            </a:ln>
            <a:effectLst/>
          </p:spPr>
        </p:pic>
        <p:sp>
          <p:nvSpPr>
            <p:cNvPr id="487" name="Kreis"/>
            <p:cNvSpPr/>
            <p:nvPr/>
          </p:nvSpPr>
          <p:spPr>
            <a:xfrm>
              <a:off x="6248317" y="3931548"/>
              <a:ext cx="149007" cy="149007"/>
            </a:xfrm>
            <a:prstGeom prst="ellipse">
              <a:avLst/>
            </a:prstGeom>
            <a:solidFill>
              <a:srgbClr val="347879"/>
            </a:solidFill>
            <a:ln w="3175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spcBef>
                  <a:spcPts val="0"/>
                </a:spcBef>
                <a:defRPr sz="3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88" name="Kreis"/>
            <p:cNvSpPr/>
            <p:nvPr/>
          </p:nvSpPr>
          <p:spPr>
            <a:xfrm>
              <a:off x="5841034" y="3678798"/>
              <a:ext cx="149007" cy="149007"/>
            </a:xfrm>
            <a:prstGeom prst="ellipse">
              <a:avLst/>
            </a:prstGeom>
            <a:solidFill>
              <a:srgbClr val="347879"/>
            </a:solidFill>
            <a:ln w="3175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spcBef>
                  <a:spcPts val="0"/>
                </a:spcBef>
                <a:defRPr sz="3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89" name="Kreis"/>
            <p:cNvSpPr/>
            <p:nvPr/>
          </p:nvSpPr>
          <p:spPr>
            <a:xfrm>
              <a:off x="5483419" y="3931548"/>
              <a:ext cx="149007" cy="149007"/>
            </a:xfrm>
            <a:prstGeom prst="ellipse">
              <a:avLst/>
            </a:prstGeom>
            <a:solidFill>
              <a:srgbClr val="347879"/>
            </a:solidFill>
            <a:ln w="3175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spcBef>
                  <a:spcPts val="0"/>
                </a:spcBef>
                <a:defRPr sz="3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90" name="Kreis"/>
            <p:cNvSpPr/>
            <p:nvPr/>
          </p:nvSpPr>
          <p:spPr>
            <a:xfrm>
              <a:off x="5612558" y="3490057"/>
              <a:ext cx="149007" cy="149007"/>
            </a:xfrm>
            <a:prstGeom prst="ellipse">
              <a:avLst/>
            </a:prstGeom>
            <a:solidFill>
              <a:srgbClr val="347879"/>
            </a:solidFill>
            <a:ln w="3175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spcBef>
                  <a:spcPts val="0"/>
                </a:spcBef>
                <a:defRPr sz="3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91" name="Kreis"/>
            <p:cNvSpPr/>
            <p:nvPr/>
          </p:nvSpPr>
          <p:spPr>
            <a:xfrm>
              <a:off x="5545039" y="1578081"/>
              <a:ext cx="149007" cy="149007"/>
            </a:xfrm>
            <a:prstGeom prst="ellipse">
              <a:avLst/>
            </a:prstGeom>
            <a:solidFill>
              <a:srgbClr val="347879"/>
            </a:solidFill>
            <a:ln w="3175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spcBef>
                  <a:spcPts val="0"/>
                </a:spcBef>
                <a:defRPr sz="3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92" name="Kreis"/>
            <p:cNvSpPr/>
            <p:nvPr/>
          </p:nvSpPr>
          <p:spPr>
            <a:xfrm>
              <a:off x="5975139" y="4025918"/>
              <a:ext cx="149007" cy="149007"/>
            </a:xfrm>
            <a:prstGeom prst="ellipse">
              <a:avLst/>
            </a:prstGeom>
            <a:solidFill>
              <a:srgbClr val="347879"/>
            </a:solidFill>
            <a:ln w="3175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spcBef>
                  <a:spcPts val="0"/>
                </a:spcBef>
                <a:defRPr sz="3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93" name="Kreis"/>
            <p:cNvSpPr/>
            <p:nvPr/>
          </p:nvSpPr>
          <p:spPr>
            <a:xfrm>
              <a:off x="6104278" y="3584428"/>
              <a:ext cx="149007" cy="149007"/>
            </a:xfrm>
            <a:prstGeom prst="ellipse">
              <a:avLst/>
            </a:prstGeom>
            <a:solidFill>
              <a:srgbClr val="347879"/>
            </a:solidFill>
            <a:ln w="3175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spcBef>
                  <a:spcPts val="0"/>
                </a:spcBef>
                <a:defRPr sz="3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94" name="Kreis"/>
            <p:cNvSpPr/>
            <p:nvPr/>
          </p:nvSpPr>
          <p:spPr>
            <a:xfrm>
              <a:off x="5538055" y="2556286"/>
              <a:ext cx="149007" cy="149007"/>
            </a:xfrm>
            <a:prstGeom prst="ellipse">
              <a:avLst/>
            </a:prstGeom>
            <a:solidFill>
              <a:srgbClr val="347879"/>
            </a:solidFill>
            <a:ln w="3175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spcBef>
                  <a:spcPts val="0"/>
                </a:spcBef>
                <a:defRPr sz="3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95" name="Kreis"/>
            <p:cNvSpPr/>
            <p:nvPr/>
          </p:nvSpPr>
          <p:spPr>
            <a:xfrm>
              <a:off x="5319513" y="2064007"/>
              <a:ext cx="149007" cy="149007"/>
            </a:xfrm>
            <a:prstGeom prst="ellipse">
              <a:avLst/>
            </a:prstGeom>
            <a:solidFill>
              <a:srgbClr val="347879"/>
            </a:solidFill>
            <a:ln w="3175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spcBef>
                  <a:spcPts val="0"/>
                </a:spcBef>
                <a:defRPr sz="3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96" name="Kreis"/>
            <p:cNvSpPr/>
            <p:nvPr/>
          </p:nvSpPr>
          <p:spPr>
            <a:xfrm>
              <a:off x="5659743" y="2122930"/>
              <a:ext cx="149007" cy="149007"/>
            </a:xfrm>
            <a:prstGeom prst="ellipse">
              <a:avLst/>
            </a:prstGeom>
            <a:solidFill>
              <a:srgbClr val="347879"/>
            </a:solidFill>
            <a:ln w="3175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spcBef>
                  <a:spcPts val="0"/>
                </a:spcBef>
                <a:defRPr sz="3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97" name="Kreis"/>
            <p:cNvSpPr/>
            <p:nvPr/>
          </p:nvSpPr>
          <p:spPr>
            <a:xfrm>
              <a:off x="5302129" y="2375680"/>
              <a:ext cx="149007" cy="149007"/>
            </a:xfrm>
            <a:prstGeom prst="ellipse">
              <a:avLst/>
            </a:prstGeom>
            <a:solidFill>
              <a:srgbClr val="347879"/>
            </a:solidFill>
            <a:ln w="3175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spcBef>
                  <a:spcPts val="0"/>
                </a:spcBef>
                <a:defRPr sz="3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98" name="Kreis"/>
            <p:cNvSpPr/>
            <p:nvPr/>
          </p:nvSpPr>
          <p:spPr>
            <a:xfrm>
              <a:off x="5431267" y="1934189"/>
              <a:ext cx="149007" cy="149007"/>
            </a:xfrm>
            <a:prstGeom prst="ellipse">
              <a:avLst/>
            </a:prstGeom>
            <a:solidFill>
              <a:srgbClr val="347879"/>
            </a:solidFill>
            <a:ln w="3175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spcBef>
                  <a:spcPts val="0"/>
                </a:spcBef>
                <a:defRPr sz="3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99" name="Kreis"/>
            <p:cNvSpPr/>
            <p:nvPr/>
          </p:nvSpPr>
          <p:spPr>
            <a:xfrm>
              <a:off x="4862561" y="3140982"/>
              <a:ext cx="149007" cy="149007"/>
            </a:xfrm>
            <a:prstGeom prst="ellipse">
              <a:avLst/>
            </a:prstGeom>
            <a:solidFill>
              <a:srgbClr val="347879"/>
            </a:solidFill>
            <a:ln w="3175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spcBef>
                  <a:spcPts val="0"/>
                </a:spcBef>
                <a:defRPr sz="3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00" name="Kreis"/>
            <p:cNvSpPr/>
            <p:nvPr/>
          </p:nvSpPr>
          <p:spPr>
            <a:xfrm>
              <a:off x="5793848" y="2470051"/>
              <a:ext cx="149007" cy="149007"/>
            </a:xfrm>
            <a:prstGeom prst="ellipse">
              <a:avLst/>
            </a:prstGeom>
            <a:solidFill>
              <a:srgbClr val="347879"/>
            </a:solidFill>
            <a:ln w="3175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spcBef>
                  <a:spcPts val="0"/>
                </a:spcBef>
                <a:defRPr sz="3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01" name="Kreis"/>
            <p:cNvSpPr/>
            <p:nvPr/>
          </p:nvSpPr>
          <p:spPr>
            <a:xfrm>
              <a:off x="5236628" y="1746410"/>
              <a:ext cx="149007" cy="149007"/>
            </a:xfrm>
            <a:prstGeom prst="ellipse">
              <a:avLst/>
            </a:prstGeom>
            <a:solidFill>
              <a:srgbClr val="347879"/>
            </a:solidFill>
            <a:ln w="3175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spcBef>
                  <a:spcPts val="0"/>
                </a:spcBef>
                <a:defRPr sz="3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02" name="Kreis"/>
            <p:cNvSpPr/>
            <p:nvPr/>
          </p:nvSpPr>
          <p:spPr>
            <a:xfrm>
              <a:off x="5756597" y="4983129"/>
              <a:ext cx="149007" cy="149007"/>
            </a:xfrm>
            <a:prstGeom prst="ellipse">
              <a:avLst/>
            </a:prstGeom>
            <a:solidFill>
              <a:srgbClr val="347879"/>
            </a:solidFill>
            <a:ln w="3175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spcBef>
                  <a:spcPts val="0"/>
                </a:spcBef>
                <a:defRPr sz="3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03" name="Kreis"/>
            <p:cNvSpPr/>
            <p:nvPr/>
          </p:nvSpPr>
          <p:spPr>
            <a:xfrm>
              <a:off x="5349314" y="4730379"/>
              <a:ext cx="149007" cy="149007"/>
            </a:xfrm>
            <a:prstGeom prst="ellipse">
              <a:avLst/>
            </a:prstGeom>
            <a:solidFill>
              <a:srgbClr val="347879"/>
            </a:solidFill>
            <a:ln w="3175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spcBef>
                  <a:spcPts val="0"/>
                </a:spcBef>
                <a:defRPr sz="3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04" name="Kreis"/>
            <p:cNvSpPr/>
            <p:nvPr/>
          </p:nvSpPr>
          <p:spPr>
            <a:xfrm>
              <a:off x="4991700" y="4983129"/>
              <a:ext cx="149007" cy="149007"/>
            </a:xfrm>
            <a:prstGeom prst="ellipse">
              <a:avLst/>
            </a:prstGeom>
            <a:solidFill>
              <a:srgbClr val="347879"/>
            </a:solidFill>
            <a:ln w="3175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spcBef>
                  <a:spcPts val="0"/>
                </a:spcBef>
                <a:defRPr sz="3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05" name="Kreis"/>
            <p:cNvSpPr/>
            <p:nvPr/>
          </p:nvSpPr>
          <p:spPr>
            <a:xfrm>
              <a:off x="5120838" y="4541638"/>
              <a:ext cx="149007" cy="149007"/>
            </a:xfrm>
            <a:prstGeom prst="ellipse">
              <a:avLst/>
            </a:prstGeom>
            <a:solidFill>
              <a:srgbClr val="347879"/>
            </a:solidFill>
            <a:ln w="3175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spcBef>
                  <a:spcPts val="0"/>
                </a:spcBef>
                <a:defRPr sz="3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06" name="Kreis"/>
            <p:cNvSpPr/>
            <p:nvPr/>
          </p:nvSpPr>
          <p:spPr>
            <a:xfrm>
              <a:off x="5483419" y="5077500"/>
              <a:ext cx="149007" cy="149007"/>
            </a:xfrm>
            <a:prstGeom prst="ellipse">
              <a:avLst/>
            </a:prstGeom>
            <a:solidFill>
              <a:srgbClr val="347879"/>
            </a:solidFill>
            <a:ln w="3175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spcBef>
                  <a:spcPts val="0"/>
                </a:spcBef>
                <a:defRPr sz="3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07" name="Kreis"/>
            <p:cNvSpPr/>
            <p:nvPr/>
          </p:nvSpPr>
          <p:spPr>
            <a:xfrm>
              <a:off x="5612558" y="4636009"/>
              <a:ext cx="149007" cy="149007"/>
            </a:xfrm>
            <a:prstGeom prst="ellipse">
              <a:avLst/>
            </a:prstGeom>
            <a:solidFill>
              <a:srgbClr val="347879"/>
            </a:solidFill>
            <a:ln w="3175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spcBef>
                  <a:spcPts val="0"/>
                </a:spcBef>
                <a:defRPr sz="3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08" name="Kreis"/>
            <p:cNvSpPr/>
            <p:nvPr/>
          </p:nvSpPr>
          <p:spPr>
            <a:xfrm>
              <a:off x="5046335" y="3607868"/>
              <a:ext cx="149007" cy="149007"/>
            </a:xfrm>
            <a:prstGeom prst="ellipse">
              <a:avLst/>
            </a:prstGeom>
            <a:solidFill>
              <a:srgbClr val="347879"/>
            </a:solidFill>
            <a:ln w="3175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spcBef>
                  <a:spcPts val="0"/>
                </a:spcBef>
                <a:defRPr sz="3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09" name="Kreis"/>
            <p:cNvSpPr/>
            <p:nvPr/>
          </p:nvSpPr>
          <p:spPr>
            <a:xfrm>
              <a:off x="4827793" y="3115588"/>
              <a:ext cx="149007" cy="149007"/>
            </a:xfrm>
            <a:prstGeom prst="ellipse">
              <a:avLst/>
            </a:prstGeom>
            <a:solidFill>
              <a:srgbClr val="347879"/>
            </a:solidFill>
            <a:ln w="3175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spcBef>
                  <a:spcPts val="0"/>
                </a:spcBef>
                <a:defRPr sz="3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10" name="Kreis"/>
            <p:cNvSpPr/>
            <p:nvPr/>
          </p:nvSpPr>
          <p:spPr>
            <a:xfrm>
              <a:off x="5575306" y="1022769"/>
              <a:ext cx="149007" cy="149007"/>
            </a:xfrm>
            <a:prstGeom prst="ellipse">
              <a:avLst/>
            </a:prstGeom>
            <a:solidFill>
              <a:srgbClr val="347879"/>
            </a:solidFill>
            <a:ln w="3175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spcBef>
                  <a:spcPts val="0"/>
                </a:spcBef>
                <a:defRPr sz="3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11" name="Kreis"/>
            <p:cNvSpPr/>
            <p:nvPr/>
          </p:nvSpPr>
          <p:spPr>
            <a:xfrm>
              <a:off x="4690273" y="1768761"/>
              <a:ext cx="149007" cy="149007"/>
            </a:xfrm>
            <a:prstGeom prst="ellipse">
              <a:avLst/>
            </a:prstGeom>
            <a:solidFill>
              <a:srgbClr val="347879"/>
            </a:solidFill>
            <a:ln w="3175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spcBef>
                  <a:spcPts val="0"/>
                </a:spcBef>
                <a:defRPr sz="3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12" name="Kreis"/>
            <p:cNvSpPr/>
            <p:nvPr/>
          </p:nvSpPr>
          <p:spPr>
            <a:xfrm>
              <a:off x="4819411" y="1327270"/>
              <a:ext cx="149007" cy="149007"/>
            </a:xfrm>
            <a:prstGeom prst="ellipse">
              <a:avLst/>
            </a:prstGeom>
            <a:solidFill>
              <a:srgbClr val="347879"/>
            </a:solidFill>
            <a:ln w="3175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spcBef>
                  <a:spcPts val="0"/>
                </a:spcBef>
                <a:defRPr sz="3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13" name="Kreis"/>
            <p:cNvSpPr/>
            <p:nvPr/>
          </p:nvSpPr>
          <p:spPr>
            <a:xfrm>
              <a:off x="4370841" y="1788071"/>
              <a:ext cx="149007" cy="149007"/>
            </a:xfrm>
            <a:prstGeom prst="ellipse">
              <a:avLst/>
            </a:prstGeom>
            <a:solidFill>
              <a:srgbClr val="347879"/>
            </a:solidFill>
            <a:ln w="3175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spcBef>
                  <a:spcPts val="0"/>
                </a:spcBef>
                <a:defRPr sz="3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14" name="Kreis"/>
            <p:cNvSpPr/>
            <p:nvPr/>
          </p:nvSpPr>
          <p:spPr>
            <a:xfrm>
              <a:off x="4744908" y="393499"/>
              <a:ext cx="149007" cy="149007"/>
            </a:xfrm>
            <a:prstGeom prst="ellipse">
              <a:avLst/>
            </a:prstGeom>
            <a:solidFill>
              <a:srgbClr val="347879"/>
            </a:solidFill>
            <a:ln w="3175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spcBef>
                  <a:spcPts val="0"/>
                </a:spcBef>
                <a:defRPr sz="3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15" name="Kreis"/>
            <p:cNvSpPr/>
            <p:nvPr/>
          </p:nvSpPr>
          <p:spPr>
            <a:xfrm>
              <a:off x="4294921" y="4002173"/>
              <a:ext cx="149007" cy="149007"/>
            </a:xfrm>
            <a:prstGeom prst="ellipse">
              <a:avLst/>
            </a:prstGeom>
            <a:solidFill>
              <a:srgbClr val="347879"/>
            </a:solidFill>
            <a:ln w="3175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spcBef>
                  <a:spcPts val="0"/>
                </a:spcBef>
                <a:defRPr sz="3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16" name="Kreis"/>
            <p:cNvSpPr/>
            <p:nvPr/>
          </p:nvSpPr>
          <p:spPr>
            <a:xfrm>
              <a:off x="3530024" y="4002173"/>
              <a:ext cx="149007" cy="149007"/>
            </a:xfrm>
            <a:prstGeom prst="ellipse">
              <a:avLst/>
            </a:prstGeom>
            <a:solidFill>
              <a:srgbClr val="347879"/>
            </a:solidFill>
            <a:ln w="3175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spcBef>
                  <a:spcPts val="0"/>
                </a:spcBef>
                <a:defRPr sz="3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17" name="Kreis"/>
            <p:cNvSpPr/>
            <p:nvPr/>
          </p:nvSpPr>
          <p:spPr>
            <a:xfrm>
              <a:off x="3659162" y="3560683"/>
              <a:ext cx="149007" cy="149007"/>
            </a:xfrm>
            <a:prstGeom prst="ellipse">
              <a:avLst/>
            </a:prstGeom>
            <a:solidFill>
              <a:srgbClr val="347879"/>
            </a:solidFill>
            <a:ln w="3175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spcBef>
                  <a:spcPts val="0"/>
                </a:spcBef>
                <a:defRPr sz="3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18" name="Kreis"/>
            <p:cNvSpPr/>
            <p:nvPr/>
          </p:nvSpPr>
          <p:spPr>
            <a:xfrm>
              <a:off x="4786641" y="4096544"/>
              <a:ext cx="149007" cy="149007"/>
            </a:xfrm>
            <a:prstGeom prst="ellipse">
              <a:avLst/>
            </a:prstGeom>
            <a:solidFill>
              <a:srgbClr val="347879"/>
            </a:solidFill>
            <a:ln w="3175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spcBef>
                  <a:spcPts val="0"/>
                </a:spcBef>
                <a:defRPr sz="3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19" name="Kreis"/>
            <p:cNvSpPr/>
            <p:nvPr/>
          </p:nvSpPr>
          <p:spPr>
            <a:xfrm>
              <a:off x="4150882" y="3655053"/>
              <a:ext cx="149007" cy="149007"/>
            </a:xfrm>
            <a:prstGeom prst="ellipse">
              <a:avLst/>
            </a:prstGeom>
            <a:solidFill>
              <a:srgbClr val="347879"/>
            </a:solidFill>
            <a:ln w="3175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spcBef>
                  <a:spcPts val="0"/>
                </a:spcBef>
                <a:defRPr sz="3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20" name="Kreis"/>
            <p:cNvSpPr/>
            <p:nvPr/>
          </p:nvSpPr>
          <p:spPr>
            <a:xfrm>
              <a:off x="3366117" y="2134632"/>
              <a:ext cx="149007" cy="149007"/>
            </a:xfrm>
            <a:prstGeom prst="ellipse">
              <a:avLst/>
            </a:prstGeom>
            <a:solidFill>
              <a:srgbClr val="347879"/>
            </a:solidFill>
            <a:ln w="3175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spcBef>
                  <a:spcPts val="0"/>
                </a:spcBef>
                <a:defRPr sz="3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21" name="Kreis"/>
            <p:cNvSpPr/>
            <p:nvPr/>
          </p:nvSpPr>
          <p:spPr>
            <a:xfrm>
              <a:off x="4476698" y="1537522"/>
              <a:ext cx="149007" cy="149007"/>
            </a:xfrm>
            <a:prstGeom prst="ellipse">
              <a:avLst/>
            </a:prstGeom>
            <a:solidFill>
              <a:srgbClr val="347879"/>
            </a:solidFill>
            <a:ln w="3175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spcBef>
                  <a:spcPts val="0"/>
                </a:spcBef>
                <a:defRPr sz="3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22" name="Kreis"/>
            <p:cNvSpPr/>
            <p:nvPr/>
          </p:nvSpPr>
          <p:spPr>
            <a:xfrm>
              <a:off x="5190374" y="837196"/>
              <a:ext cx="149007" cy="149007"/>
            </a:xfrm>
            <a:prstGeom prst="ellipse">
              <a:avLst/>
            </a:prstGeom>
            <a:solidFill>
              <a:srgbClr val="347879"/>
            </a:solidFill>
            <a:ln w="3175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spcBef>
                  <a:spcPts val="0"/>
                </a:spcBef>
                <a:defRPr sz="3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23" name="Kreis"/>
            <p:cNvSpPr/>
            <p:nvPr/>
          </p:nvSpPr>
          <p:spPr>
            <a:xfrm>
              <a:off x="4832760" y="1089947"/>
              <a:ext cx="149007" cy="149007"/>
            </a:xfrm>
            <a:prstGeom prst="ellipse">
              <a:avLst/>
            </a:prstGeom>
            <a:solidFill>
              <a:srgbClr val="347879"/>
            </a:solidFill>
            <a:ln w="3175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spcBef>
                  <a:spcPts val="0"/>
                </a:spcBef>
                <a:defRPr sz="3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24" name="Kreis"/>
            <p:cNvSpPr/>
            <p:nvPr/>
          </p:nvSpPr>
          <p:spPr>
            <a:xfrm>
              <a:off x="4961898" y="648455"/>
              <a:ext cx="149007" cy="149007"/>
            </a:xfrm>
            <a:prstGeom prst="ellipse">
              <a:avLst/>
            </a:prstGeom>
            <a:solidFill>
              <a:srgbClr val="347879"/>
            </a:solidFill>
            <a:ln w="3175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spcBef>
                  <a:spcPts val="0"/>
                </a:spcBef>
                <a:defRPr sz="3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25" name="Kreis"/>
            <p:cNvSpPr/>
            <p:nvPr/>
          </p:nvSpPr>
          <p:spPr>
            <a:xfrm>
              <a:off x="4968417" y="1631892"/>
              <a:ext cx="149007" cy="149007"/>
            </a:xfrm>
            <a:prstGeom prst="ellipse">
              <a:avLst/>
            </a:prstGeom>
            <a:solidFill>
              <a:srgbClr val="347879"/>
            </a:solidFill>
            <a:ln w="3175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spcBef>
                  <a:spcPts val="0"/>
                </a:spcBef>
                <a:defRPr sz="3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26" name="Kreis"/>
            <p:cNvSpPr/>
            <p:nvPr/>
          </p:nvSpPr>
          <p:spPr>
            <a:xfrm>
              <a:off x="5324480" y="1184317"/>
              <a:ext cx="149007" cy="149007"/>
            </a:xfrm>
            <a:prstGeom prst="ellipse">
              <a:avLst/>
            </a:prstGeom>
            <a:solidFill>
              <a:srgbClr val="347879"/>
            </a:solidFill>
            <a:ln w="3175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spcBef>
                  <a:spcPts val="0"/>
                </a:spcBef>
                <a:defRPr sz="3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27" name="Kreis"/>
            <p:cNvSpPr/>
            <p:nvPr/>
          </p:nvSpPr>
          <p:spPr>
            <a:xfrm>
              <a:off x="4332658" y="1190401"/>
              <a:ext cx="149007" cy="149007"/>
            </a:xfrm>
            <a:prstGeom prst="ellipse">
              <a:avLst/>
            </a:prstGeom>
            <a:solidFill>
              <a:srgbClr val="347879"/>
            </a:solidFill>
            <a:ln w="3175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spcBef>
                  <a:spcPts val="0"/>
                </a:spcBef>
                <a:defRPr sz="3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28" name="Kreis"/>
            <p:cNvSpPr/>
            <p:nvPr/>
          </p:nvSpPr>
          <p:spPr>
            <a:xfrm>
              <a:off x="5192858" y="1321186"/>
              <a:ext cx="149007" cy="149007"/>
            </a:xfrm>
            <a:prstGeom prst="ellipse">
              <a:avLst/>
            </a:prstGeom>
            <a:solidFill>
              <a:srgbClr val="347879"/>
            </a:solidFill>
            <a:ln w="3175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spcBef>
                  <a:spcPts val="0"/>
                </a:spcBef>
                <a:defRPr sz="3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29" name="Kreis"/>
            <p:cNvSpPr/>
            <p:nvPr/>
          </p:nvSpPr>
          <p:spPr>
            <a:xfrm>
              <a:off x="5014051" y="373075"/>
              <a:ext cx="149007" cy="149007"/>
            </a:xfrm>
            <a:prstGeom prst="ellipse">
              <a:avLst/>
            </a:prstGeom>
            <a:solidFill>
              <a:srgbClr val="347879"/>
            </a:solidFill>
            <a:ln w="3175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spcBef>
                  <a:spcPts val="0"/>
                </a:spcBef>
                <a:defRPr sz="3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30" name="Kreis"/>
            <p:cNvSpPr/>
            <p:nvPr/>
          </p:nvSpPr>
          <p:spPr>
            <a:xfrm>
              <a:off x="4785575" y="1068436"/>
              <a:ext cx="149007" cy="149007"/>
            </a:xfrm>
            <a:prstGeom prst="ellipse">
              <a:avLst/>
            </a:prstGeom>
            <a:solidFill>
              <a:srgbClr val="347879"/>
            </a:solidFill>
            <a:ln w="3175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spcBef>
                  <a:spcPts val="0"/>
                </a:spcBef>
                <a:defRPr sz="3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31" name="Kreis"/>
            <p:cNvSpPr/>
            <p:nvPr/>
          </p:nvSpPr>
          <p:spPr>
            <a:xfrm>
              <a:off x="5277295" y="1162806"/>
              <a:ext cx="149007" cy="149007"/>
            </a:xfrm>
            <a:prstGeom prst="ellipse">
              <a:avLst/>
            </a:prstGeom>
            <a:solidFill>
              <a:srgbClr val="347879"/>
            </a:solidFill>
            <a:ln w="3175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spcBef>
                  <a:spcPts val="0"/>
                </a:spcBef>
                <a:defRPr sz="3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32" name="Kreis"/>
            <p:cNvSpPr/>
            <p:nvPr/>
          </p:nvSpPr>
          <p:spPr>
            <a:xfrm>
              <a:off x="4434479" y="445371"/>
              <a:ext cx="149007" cy="149007"/>
            </a:xfrm>
            <a:prstGeom prst="ellipse">
              <a:avLst/>
            </a:prstGeom>
            <a:solidFill>
              <a:srgbClr val="347879"/>
            </a:solidFill>
            <a:ln w="3175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spcBef>
                  <a:spcPts val="0"/>
                </a:spcBef>
                <a:defRPr sz="3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33" name="Kreis"/>
            <p:cNvSpPr/>
            <p:nvPr/>
          </p:nvSpPr>
          <p:spPr>
            <a:xfrm>
              <a:off x="5282262" y="92166"/>
              <a:ext cx="149007" cy="149007"/>
            </a:xfrm>
            <a:prstGeom prst="ellipse">
              <a:avLst/>
            </a:prstGeom>
            <a:solidFill>
              <a:srgbClr val="347879"/>
            </a:solidFill>
            <a:ln w="3175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spcBef>
                  <a:spcPts val="0"/>
                </a:spcBef>
                <a:defRPr sz="3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34" name="Kreis"/>
            <p:cNvSpPr/>
            <p:nvPr/>
          </p:nvSpPr>
          <p:spPr>
            <a:xfrm>
              <a:off x="3988124" y="1444533"/>
              <a:ext cx="149006" cy="149007"/>
            </a:xfrm>
            <a:prstGeom prst="ellipse">
              <a:avLst/>
            </a:prstGeom>
            <a:solidFill>
              <a:srgbClr val="347879"/>
            </a:solidFill>
            <a:ln w="3175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spcBef>
                  <a:spcPts val="0"/>
                </a:spcBef>
                <a:defRPr sz="3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35" name="Kreis"/>
            <p:cNvSpPr/>
            <p:nvPr/>
          </p:nvSpPr>
          <p:spPr>
            <a:xfrm>
              <a:off x="3531172" y="1951153"/>
              <a:ext cx="149007" cy="149007"/>
            </a:xfrm>
            <a:prstGeom prst="ellipse">
              <a:avLst/>
            </a:prstGeom>
            <a:solidFill>
              <a:srgbClr val="347879"/>
            </a:solidFill>
            <a:ln w="3175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spcBef>
                  <a:spcPts val="0"/>
                </a:spcBef>
                <a:defRPr sz="3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36" name="Kreis"/>
            <p:cNvSpPr/>
            <p:nvPr/>
          </p:nvSpPr>
          <p:spPr>
            <a:xfrm>
              <a:off x="4251367" y="2234265"/>
              <a:ext cx="149007" cy="149007"/>
            </a:xfrm>
            <a:prstGeom prst="ellipse">
              <a:avLst/>
            </a:prstGeom>
            <a:solidFill>
              <a:srgbClr val="347879"/>
            </a:solidFill>
            <a:ln w="3175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spcBef>
                  <a:spcPts val="0"/>
                </a:spcBef>
                <a:defRPr sz="3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37" name="Kreis"/>
            <p:cNvSpPr/>
            <p:nvPr/>
          </p:nvSpPr>
          <p:spPr>
            <a:xfrm>
              <a:off x="3893753" y="2487015"/>
              <a:ext cx="149007" cy="149007"/>
            </a:xfrm>
            <a:prstGeom prst="ellipse">
              <a:avLst/>
            </a:prstGeom>
            <a:solidFill>
              <a:srgbClr val="347879"/>
            </a:solidFill>
            <a:ln w="3175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spcBef>
                  <a:spcPts val="0"/>
                </a:spcBef>
                <a:defRPr sz="3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38" name="Kreis"/>
            <p:cNvSpPr/>
            <p:nvPr/>
          </p:nvSpPr>
          <p:spPr>
            <a:xfrm>
              <a:off x="4529511" y="1069255"/>
              <a:ext cx="149007" cy="149007"/>
            </a:xfrm>
            <a:prstGeom prst="ellipse">
              <a:avLst/>
            </a:prstGeom>
            <a:solidFill>
              <a:srgbClr val="347879"/>
            </a:solidFill>
            <a:ln w="3175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spcBef>
                  <a:spcPts val="0"/>
                </a:spcBef>
                <a:defRPr sz="3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39" name="Kreis"/>
            <p:cNvSpPr/>
            <p:nvPr/>
          </p:nvSpPr>
          <p:spPr>
            <a:xfrm>
              <a:off x="4256334" y="1163625"/>
              <a:ext cx="149007" cy="149007"/>
            </a:xfrm>
            <a:prstGeom prst="ellipse">
              <a:avLst/>
            </a:prstGeom>
            <a:solidFill>
              <a:srgbClr val="347879"/>
            </a:solidFill>
            <a:ln w="3175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spcBef>
                  <a:spcPts val="0"/>
                </a:spcBef>
                <a:defRPr sz="3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40" name="Kreis"/>
            <p:cNvSpPr/>
            <p:nvPr/>
          </p:nvSpPr>
          <p:spPr>
            <a:xfrm>
              <a:off x="4353323" y="4442855"/>
              <a:ext cx="149007" cy="149007"/>
            </a:xfrm>
            <a:prstGeom prst="ellipse">
              <a:avLst/>
            </a:prstGeom>
            <a:solidFill>
              <a:srgbClr val="347879"/>
            </a:solidFill>
            <a:ln w="3175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spcBef>
                  <a:spcPts val="0"/>
                </a:spcBef>
                <a:defRPr sz="3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41" name="Kreis"/>
            <p:cNvSpPr/>
            <p:nvPr/>
          </p:nvSpPr>
          <p:spPr>
            <a:xfrm>
              <a:off x="4174516" y="3494744"/>
              <a:ext cx="149007" cy="149007"/>
            </a:xfrm>
            <a:prstGeom prst="ellipse">
              <a:avLst/>
            </a:prstGeom>
            <a:solidFill>
              <a:srgbClr val="347879"/>
            </a:solidFill>
            <a:ln w="3175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spcBef>
                  <a:spcPts val="0"/>
                </a:spcBef>
                <a:defRPr sz="3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42" name="Kreis"/>
            <p:cNvSpPr/>
            <p:nvPr/>
          </p:nvSpPr>
          <p:spPr>
            <a:xfrm>
              <a:off x="3946040" y="4190105"/>
              <a:ext cx="149007" cy="149007"/>
            </a:xfrm>
            <a:prstGeom prst="ellipse">
              <a:avLst/>
            </a:prstGeom>
            <a:solidFill>
              <a:srgbClr val="347879"/>
            </a:solidFill>
            <a:ln w="3175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spcBef>
                  <a:spcPts val="0"/>
                </a:spcBef>
                <a:defRPr sz="3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43" name="Kreis"/>
            <p:cNvSpPr/>
            <p:nvPr/>
          </p:nvSpPr>
          <p:spPr>
            <a:xfrm>
              <a:off x="4437759" y="4284476"/>
              <a:ext cx="149007" cy="149007"/>
            </a:xfrm>
            <a:prstGeom prst="ellipse">
              <a:avLst/>
            </a:prstGeom>
            <a:solidFill>
              <a:srgbClr val="347879"/>
            </a:solidFill>
            <a:ln w="3175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spcBef>
                  <a:spcPts val="0"/>
                </a:spcBef>
                <a:defRPr sz="3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44" name="Kreis"/>
            <p:cNvSpPr/>
            <p:nvPr/>
          </p:nvSpPr>
          <p:spPr>
            <a:xfrm>
              <a:off x="4080145" y="4537226"/>
              <a:ext cx="149007" cy="149007"/>
            </a:xfrm>
            <a:prstGeom prst="ellipse">
              <a:avLst/>
            </a:prstGeom>
            <a:solidFill>
              <a:srgbClr val="347879"/>
            </a:solidFill>
            <a:ln w="3175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spcBef>
                  <a:spcPts val="0"/>
                </a:spcBef>
                <a:defRPr sz="3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45" name="Kreis"/>
            <p:cNvSpPr/>
            <p:nvPr/>
          </p:nvSpPr>
          <p:spPr>
            <a:xfrm>
              <a:off x="4442726" y="3213836"/>
              <a:ext cx="149007" cy="149007"/>
            </a:xfrm>
            <a:prstGeom prst="ellipse">
              <a:avLst/>
            </a:prstGeom>
            <a:solidFill>
              <a:srgbClr val="347879"/>
            </a:solidFill>
            <a:ln w="3175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spcBef>
                  <a:spcPts val="0"/>
                </a:spcBef>
                <a:defRPr sz="3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46" name="Kreis"/>
            <p:cNvSpPr/>
            <p:nvPr/>
          </p:nvSpPr>
          <p:spPr>
            <a:xfrm>
              <a:off x="4168267" y="3043721"/>
              <a:ext cx="149007" cy="149007"/>
            </a:xfrm>
            <a:prstGeom prst="ellipse">
              <a:avLst/>
            </a:prstGeom>
            <a:solidFill>
              <a:srgbClr val="347879"/>
            </a:solidFill>
            <a:ln w="3175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spcBef>
                  <a:spcPts val="0"/>
                </a:spcBef>
                <a:defRPr sz="3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47" name="Kreis"/>
            <p:cNvSpPr/>
            <p:nvPr/>
          </p:nvSpPr>
          <p:spPr>
            <a:xfrm>
              <a:off x="3989459" y="2095610"/>
              <a:ext cx="149007" cy="149007"/>
            </a:xfrm>
            <a:prstGeom prst="ellipse">
              <a:avLst/>
            </a:prstGeom>
            <a:solidFill>
              <a:srgbClr val="347879"/>
            </a:solidFill>
            <a:ln w="3175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spcBef>
                  <a:spcPts val="0"/>
                </a:spcBef>
                <a:defRPr sz="3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48" name="Kreis"/>
            <p:cNvSpPr/>
            <p:nvPr/>
          </p:nvSpPr>
          <p:spPr>
            <a:xfrm>
              <a:off x="3532508" y="2602230"/>
              <a:ext cx="149006" cy="149007"/>
            </a:xfrm>
            <a:prstGeom prst="ellipse">
              <a:avLst/>
            </a:prstGeom>
            <a:solidFill>
              <a:srgbClr val="347879"/>
            </a:solidFill>
            <a:ln w="3175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spcBef>
                  <a:spcPts val="0"/>
                </a:spcBef>
                <a:defRPr sz="3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49" name="Kreis"/>
            <p:cNvSpPr/>
            <p:nvPr/>
          </p:nvSpPr>
          <p:spPr>
            <a:xfrm>
              <a:off x="3895089" y="3138091"/>
              <a:ext cx="149007" cy="149007"/>
            </a:xfrm>
            <a:prstGeom prst="ellipse">
              <a:avLst/>
            </a:prstGeom>
            <a:solidFill>
              <a:srgbClr val="347879"/>
            </a:solidFill>
            <a:ln w="3175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spcBef>
                  <a:spcPts val="0"/>
                </a:spcBef>
                <a:defRPr sz="3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50" name="Kreis"/>
            <p:cNvSpPr/>
            <p:nvPr/>
          </p:nvSpPr>
          <p:spPr>
            <a:xfrm>
              <a:off x="4530848" y="1720331"/>
              <a:ext cx="149007" cy="149007"/>
            </a:xfrm>
            <a:prstGeom prst="ellipse">
              <a:avLst/>
            </a:prstGeom>
            <a:solidFill>
              <a:srgbClr val="347879"/>
            </a:solidFill>
            <a:ln w="3175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spcBef>
                  <a:spcPts val="0"/>
                </a:spcBef>
                <a:defRPr sz="3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51" name="Kreis"/>
            <p:cNvSpPr/>
            <p:nvPr/>
          </p:nvSpPr>
          <p:spPr>
            <a:xfrm>
              <a:off x="4257670" y="1814702"/>
              <a:ext cx="149007" cy="149006"/>
            </a:xfrm>
            <a:prstGeom prst="ellipse">
              <a:avLst/>
            </a:prstGeom>
            <a:solidFill>
              <a:srgbClr val="347879"/>
            </a:solidFill>
            <a:ln w="3175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spcBef>
                  <a:spcPts val="0"/>
                </a:spcBef>
                <a:defRPr sz="3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52" name="Kreis"/>
            <p:cNvSpPr/>
            <p:nvPr/>
          </p:nvSpPr>
          <p:spPr>
            <a:xfrm>
              <a:off x="4061479" y="965233"/>
              <a:ext cx="149007" cy="149007"/>
            </a:xfrm>
            <a:prstGeom prst="ellipse">
              <a:avLst/>
            </a:prstGeom>
            <a:solidFill>
              <a:srgbClr val="347879"/>
            </a:solidFill>
            <a:ln w="3175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spcBef>
                  <a:spcPts val="0"/>
                </a:spcBef>
                <a:defRPr sz="3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53" name="Kreis"/>
            <p:cNvSpPr/>
            <p:nvPr/>
          </p:nvSpPr>
          <p:spPr>
            <a:xfrm>
              <a:off x="3833003" y="1660595"/>
              <a:ext cx="149007" cy="149007"/>
            </a:xfrm>
            <a:prstGeom prst="ellipse">
              <a:avLst/>
            </a:prstGeom>
            <a:solidFill>
              <a:srgbClr val="347879"/>
            </a:solidFill>
            <a:ln w="3175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spcBef>
                  <a:spcPts val="0"/>
                </a:spcBef>
                <a:defRPr sz="3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54" name="Kreis"/>
            <p:cNvSpPr/>
            <p:nvPr/>
          </p:nvSpPr>
          <p:spPr>
            <a:xfrm>
              <a:off x="3604527" y="1471854"/>
              <a:ext cx="149007" cy="149007"/>
            </a:xfrm>
            <a:prstGeom prst="ellipse">
              <a:avLst/>
            </a:prstGeom>
            <a:solidFill>
              <a:srgbClr val="347879"/>
            </a:solidFill>
            <a:ln w="3175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spcBef>
                  <a:spcPts val="0"/>
                </a:spcBef>
                <a:defRPr sz="3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55" name="Kreis"/>
            <p:cNvSpPr/>
            <p:nvPr/>
          </p:nvSpPr>
          <p:spPr>
            <a:xfrm>
              <a:off x="4602867" y="589955"/>
              <a:ext cx="149007" cy="149007"/>
            </a:xfrm>
            <a:prstGeom prst="ellipse">
              <a:avLst/>
            </a:prstGeom>
            <a:solidFill>
              <a:srgbClr val="347879"/>
            </a:solidFill>
            <a:ln w="3175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spcBef>
                  <a:spcPts val="0"/>
                </a:spcBef>
                <a:defRPr sz="3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56" name="Kreis"/>
            <p:cNvSpPr/>
            <p:nvPr/>
          </p:nvSpPr>
          <p:spPr>
            <a:xfrm>
              <a:off x="4329689" y="684325"/>
              <a:ext cx="149007" cy="149007"/>
            </a:xfrm>
            <a:prstGeom prst="ellipse">
              <a:avLst/>
            </a:prstGeom>
            <a:solidFill>
              <a:srgbClr val="347879"/>
            </a:solidFill>
            <a:ln w="3175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spcBef>
                  <a:spcPts val="0"/>
                </a:spcBef>
                <a:defRPr sz="3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57" name="Kreis"/>
            <p:cNvSpPr/>
            <p:nvPr/>
          </p:nvSpPr>
          <p:spPr>
            <a:xfrm>
              <a:off x="4374877" y="567059"/>
              <a:ext cx="149007" cy="149007"/>
            </a:xfrm>
            <a:prstGeom prst="ellipse">
              <a:avLst/>
            </a:prstGeom>
            <a:solidFill>
              <a:srgbClr val="347879"/>
            </a:solidFill>
            <a:ln w="3175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spcBef>
                  <a:spcPts val="0"/>
                </a:spcBef>
                <a:defRPr sz="3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58" name="Kreis"/>
            <p:cNvSpPr/>
            <p:nvPr/>
          </p:nvSpPr>
          <p:spPr>
            <a:xfrm>
              <a:off x="5267361" y="814846"/>
              <a:ext cx="149007" cy="149007"/>
            </a:xfrm>
            <a:prstGeom prst="ellipse">
              <a:avLst/>
            </a:prstGeom>
            <a:solidFill>
              <a:srgbClr val="347879"/>
            </a:solidFill>
            <a:ln w="3175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spcBef>
                  <a:spcPts val="0"/>
                </a:spcBef>
                <a:defRPr sz="3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59" name="Kreis"/>
            <p:cNvSpPr/>
            <p:nvPr/>
          </p:nvSpPr>
          <p:spPr>
            <a:xfrm>
              <a:off x="5038885" y="626105"/>
              <a:ext cx="149007" cy="149007"/>
            </a:xfrm>
            <a:prstGeom prst="ellipse">
              <a:avLst/>
            </a:prstGeom>
            <a:solidFill>
              <a:srgbClr val="347879"/>
            </a:solidFill>
            <a:ln w="3175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spcBef>
                  <a:spcPts val="0"/>
                </a:spcBef>
                <a:defRPr sz="3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60" name="Kreis"/>
            <p:cNvSpPr/>
            <p:nvPr/>
          </p:nvSpPr>
          <p:spPr>
            <a:xfrm>
              <a:off x="5401466" y="1161966"/>
              <a:ext cx="149007" cy="149007"/>
            </a:xfrm>
            <a:prstGeom prst="ellipse">
              <a:avLst/>
            </a:prstGeom>
            <a:solidFill>
              <a:srgbClr val="347879"/>
            </a:solidFill>
            <a:ln w="3175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spcBef>
                  <a:spcPts val="0"/>
                </a:spcBef>
                <a:defRPr sz="3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61" name="Kreis"/>
            <p:cNvSpPr/>
            <p:nvPr/>
          </p:nvSpPr>
          <p:spPr>
            <a:xfrm>
              <a:off x="4916265" y="191781"/>
              <a:ext cx="149007" cy="149007"/>
            </a:xfrm>
            <a:prstGeom prst="ellipse">
              <a:avLst/>
            </a:prstGeom>
            <a:solidFill>
              <a:srgbClr val="347879"/>
            </a:solidFill>
            <a:ln w="3175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spcBef>
                  <a:spcPts val="0"/>
                </a:spcBef>
                <a:defRPr sz="3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62" name="Kreis"/>
            <p:cNvSpPr/>
            <p:nvPr/>
          </p:nvSpPr>
          <p:spPr>
            <a:xfrm>
              <a:off x="4643087" y="286151"/>
              <a:ext cx="149007" cy="149007"/>
            </a:xfrm>
            <a:prstGeom prst="ellipse">
              <a:avLst/>
            </a:prstGeom>
            <a:solidFill>
              <a:srgbClr val="347879"/>
            </a:solidFill>
            <a:ln w="3175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spcBef>
                  <a:spcPts val="0"/>
                </a:spcBef>
                <a:defRPr sz="32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564" name="Pfeil 14"/>
          <p:cNvSpPr/>
          <p:nvPr/>
        </p:nvSpPr>
        <p:spPr>
          <a:xfrm rot="3000000">
            <a:off x="2916262" y="4596948"/>
            <a:ext cx="402721" cy="19513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cubicBezTo>
                  <a:pt x="10800" y="430"/>
                  <a:pt x="4260" y="4042"/>
                  <a:pt x="0" y="6352"/>
                </a:cubicBezTo>
                <a:cubicBezTo>
                  <a:pt x="3158" y="6033"/>
                  <a:pt x="7556" y="5549"/>
                  <a:pt x="9627" y="5145"/>
                </a:cubicBezTo>
                <a:lnTo>
                  <a:pt x="9627" y="14741"/>
                </a:lnTo>
                <a:cubicBezTo>
                  <a:pt x="7000" y="15204"/>
                  <a:pt x="656" y="15780"/>
                  <a:pt x="656" y="15780"/>
                </a:cubicBezTo>
                <a:lnTo>
                  <a:pt x="656" y="16779"/>
                </a:lnTo>
                <a:cubicBezTo>
                  <a:pt x="656" y="16779"/>
                  <a:pt x="7000" y="16203"/>
                  <a:pt x="9627" y="15739"/>
                </a:cubicBezTo>
                <a:lnTo>
                  <a:pt x="9627" y="16346"/>
                </a:lnTo>
                <a:cubicBezTo>
                  <a:pt x="7000" y="16810"/>
                  <a:pt x="656" y="17386"/>
                  <a:pt x="656" y="17386"/>
                </a:cubicBezTo>
                <a:lnTo>
                  <a:pt x="656" y="18146"/>
                </a:lnTo>
                <a:lnTo>
                  <a:pt x="656" y="18387"/>
                </a:lnTo>
                <a:cubicBezTo>
                  <a:pt x="656" y="18387"/>
                  <a:pt x="7000" y="17809"/>
                  <a:pt x="9627" y="17345"/>
                </a:cubicBezTo>
                <a:lnTo>
                  <a:pt x="9627" y="17954"/>
                </a:lnTo>
                <a:cubicBezTo>
                  <a:pt x="7000" y="18417"/>
                  <a:pt x="656" y="18994"/>
                  <a:pt x="656" y="18994"/>
                </a:cubicBezTo>
                <a:lnTo>
                  <a:pt x="656" y="19752"/>
                </a:lnTo>
                <a:lnTo>
                  <a:pt x="656" y="19992"/>
                </a:lnTo>
                <a:cubicBezTo>
                  <a:pt x="656" y="19992"/>
                  <a:pt x="7000" y="19416"/>
                  <a:pt x="9627" y="18953"/>
                </a:cubicBezTo>
                <a:lnTo>
                  <a:pt x="9627" y="19560"/>
                </a:lnTo>
                <a:cubicBezTo>
                  <a:pt x="7000" y="20023"/>
                  <a:pt x="656" y="20599"/>
                  <a:pt x="656" y="20599"/>
                </a:cubicBezTo>
                <a:lnTo>
                  <a:pt x="656" y="21360"/>
                </a:lnTo>
                <a:lnTo>
                  <a:pt x="656" y="21600"/>
                </a:lnTo>
                <a:cubicBezTo>
                  <a:pt x="656" y="21600"/>
                  <a:pt x="9985" y="20755"/>
                  <a:pt x="10731" y="20290"/>
                </a:cubicBezTo>
                <a:lnTo>
                  <a:pt x="10878" y="20290"/>
                </a:lnTo>
                <a:cubicBezTo>
                  <a:pt x="11655" y="20756"/>
                  <a:pt x="20944" y="21600"/>
                  <a:pt x="20944" y="21600"/>
                </a:cubicBezTo>
                <a:lnTo>
                  <a:pt x="20944" y="21360"/>
                </a:lnTo>
                <a:lnTo>
                  <a:pt x="20944" y="20599"/>
                </a:lnTo>
                <a:cubicBezTo>
                  <a:pt x="20944" y="20599"/>
                  <a:pt x="14601" y="20022"/>
                  <a:pt x="11973" y="19558"/>
                </a:cubicBezTo>
                <a:lnTo>
                  <a:pt x="11973" y="18951"/>
                </a:lnTo>
                <a:cubicBezTo>
                  <a:pt x="14601" y="19415"/>
                  <a:pt x="20944" y="19992"/>
                  <a:pt x="20944" y="19992"/>
                </a:cubicBezTo>
                <a:lnTo>
                  <a:pt x="20944" y="19752"/>
                </a:lnTo>
                <a:lnTo>
                  <a:pt x="20944" y="18994"/>
                </a:lnTo>
                <a:cubicBezTo>
                  <a:pt x="20944" y="18994"/>
                  <a:pt x="14601" y="18416"/>
                  <a:pt x="11973" y="17952"/>
                </a:cubicBezTo>
                <a:lnTo>
                  <a:pt x="11973" y="17343"/>
                </a:lnTo>
                <a:cubicBezTo>
                  <a:pt x="14601" y="17808"/>
                  <a:pt x="20944" y="18387"/>
                  <a:pt x="20944" y="18387"/>
                </a:cubicBezTo>
                <a:lnTo>
                  <a:pt x="20944" y="18146"/>
                </a:lnTo>
                <a:lnTo>
                  <a:pt x="20944" y="17386"/>
                </a:lnTo>
                <a:cubicBezTo>
                  <a:pt x="20944" y="17386"/>
                  <a:pt x="14601" y="16808"/>
                  <a:pt x="11973" y="16345"/>
                </a:cubicBezTo>
                <a:lnTo>
                  <a:pt x="11973" y="15738"/>
                </a:lnTo>
                <a:cubicBezTo>
                  <a:pt x="14601" y="16201"/>
                  <a:pt x="20944" y="16779"/>
                  <a:pt x="20944" y="16779"/>
                </a:cubicBezTo>
                <a:lnTo>
                  <a:pt x="20944" y="15780"/>
                </a:lnTo>
                <a:cubicBezTo>
                  <a:pt x="20944" y="15780"/>
                  <a:pt x="14601" y="15203"/>
                  <a:pt x="11973" y="14739"/>
                </a:cubicBezTo>
                <a:lnTo>
                  <a:pt x="11973" y="5143"/>
                </a:lnTo>
                <a:cubicBezTo>
                  <a:pt x="14046" y="5548"/>
                  <a:pt x="18444" y="6032"/>
                  <a:pt x="21600" y="6352"/>
                </a:cubicBezTo>
                <a:cubicBezTo>
                  <a:pt x="17351" y="4042"/>
                  <a:pt x="10834" y="430"/>
                  <a:pt x="10800" y="0"/>
                </a:cubicBezTo>
                <a:close/>
              </a:path>
            </a:pathLst>
          </a:custGeom>
          <a:solidFill>
            <a:srgbClr val="347879"/>
          </a:solidFill>
          <a:ln w="3175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565" name="Markierungszeichen"/>
          <p:cNvSpPr/>
          <p:nvPr/>
        </p:nvSpPr>
        <p:spPr>
          <a:xfrm>
            <a:off x="7079956" y="6857042"/>
            <a:ext cx="330860" cy="254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6" h="21585" fill="norm" stroke="1" extrusionOk="0">
                <a:moveTo>
                  <a:pt x="19124" y="0"/>
                </a:moveTo>
                <a:cubicBezTo>
                  <a:pt x="19093" y="0"/>
                  <a:pt x="19062" y="15"/>
                  <a:pt x="19038" y="46"/>
                </a:cubicBezTo>
                <a:lnTo>
                  <a:pt x="7550" y="15019"/>
                </a:lnTo>
                <a:cubicBezTo>
                  <a:pt x="7502" y="15081"/>
                  <a:pt x="7426" y="15081"/>
                  <a:pt x="7379" y="15019"/>
                </a:cubicBezTo>
                <a:lnTo>
                  <a:pt x="2536" y="8708"/>
                </a:lnTo>
                <a:cubicBezTo>
                  <a:pt x="2489" y="8646"/>
                  <a:pt x="2413" y="8646"/>
                  <a:pt x="2365" y="8708"/>
                </a:cubicBezTo>
                <a:lnTo>
                  <a:pt x="35" y="11744"/>
                </a:lnTo>
                <a:cubicBezTo>
                  <a:pt x="-12" y="11806"/>
                  <a:pt x="-12" y="11907"/>
                  <a:pt x="35" y="11969"/>
                </a:cubicBezTo>
                <a:lnTo>
                  <a:pt x="4963" y="18390"/>
                </a:lnTo>
                <a:lnTo>
                  <a:pt x="6654" y="20594"/>
                </a:lnTo>
                <a:lnTo>
                  <a:pt x="7379" y="21538"/>
                </a:lnTo>
                <a:cubicBezTo>
                  <a:pt x="7426" y="21600"/>
                  <a:pt x="7502" y="21600"/>
                  <a:pt x="7550" y="21538"/>
                </a:cubicBezTo>
                <a:lnTo>
                  <a:pt x="21541" y="3307"/>
                </a:lnTo>
                <a:cubicBezTo>
                  <a:pt x="21588" y="3245"/>
                  <a:pt x="21588" y="3146"/>
                  <a:pt x="21541" y="3085"/>
                </a:cubicBezTo>
                <a:lnTo>
                  <a:pt x="19211" y="48"/>
                </a:lnTo>
                <a:cubicBezTo>
                  <a:pt x="19186" y="17"/>
                  <a:pt x="19156" y="0"/>
                  <a:pt x="19124" y="0"/>
                </a:cubicBezTo>
                <a:close/>
              </a:path>
            </a:pathLst>
          </a:custGeom>
          <a:solidFill>
            <a:srgbClr val="CB8258"/>
          </a:solidFill>
          <a:ln w="3175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</a:p>
        </p:txBody>
      </p:sp>
      <p:pic>
        <p:nvPicPr>
          <p:cNvPr id="566" name="Oval Oval" descr="Oval Oval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921982" y="6635173"/>
            <a:ext cx="649523" cy="673101"/>
          </a:xfrm>
          <a:prstGeom prst="rect">
            <a:avLst/>
          </a:prstGeom>
        </p:spPr>
      </p:pic>
      <p:sp>
        <p:nvSpPr>
          <p:cNvPr id="568" name="Markierungszeichen"/>
          <p:cNvSpPr/>
          <p:nvPr/>
        </p:nvSpPr>
        <p:spPr>
          <a:xfrm>
            <a:off x="6510059" y="7834493"/>
            <a:ext cx="330860" cy="254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6" h="21585" fill="norm" stroke="1" extrusionOk="0">
                <a:moveTo>
                  <a:pt x="19124" y="0"/>
                </a:moveTo>
                <a:cubicBezTo>
                  <a:pt x="19093" y="0"/>
                  <a:pt x="19062" y="15"/>
                  <a:pt x="19038" y="46"/>
                </a:cubicBezTo>
                <a:lnTo>
                  <a:pt x="7550" y="15019"/>
                </a:lnTo>
                <a:cubicBezTo>
                  <a:pt x="7502" y="15081"/>
                  <a:pt x="7426" y="15081"/>
                  <a:pt x="7379" y="15019"/>
                </a:cubicBezTo>
                <a:lnTo>
                  <a:pt x="2536" y="8708"/>
                </a:lnTo>
                <a:cubicBezTo>
                  <a:pt x="2489" y="8646"/>
                  <a:pt x="2413" y="8646"/>
                  <a:pt x="2365" y="8708"/>
                </a:cubicBezTo>
                <a:lnTo>
                  <a:pt x="35" y="11744"/>
                </a:lnTo>
                <a:cubicBezTo>
                  <a:pt x="-12" y="11806"/>
                  <a:pt x="-12" y="11907"/>
                  <a:pt x="35" y="11969"/>
                </a:cubicBezTo>
                <a:lnTo>
                  <a:pt x="4963" y="18390"/>
                </a:lnTo>
                <a:lnTo>
                  <a:pt x="6654" y="20594"/>
                </a:lnTo>
                <a:lnTo>
                  <a:pt x="7379" y="21538"/>
                </a:lnTo>
                <a:cubicBezTo>
                  <a:pt x="7426" y="21600"/>
                  <a:pt x="7502" y="21600"/>
                  <a:pt x="7550" y="21538"/>
                </a:cubicBezTo>
                <a:lnTo>
                  <a:pt x="21541" y="3307"/>
                </a:lnTo>
                <a:cubicBezTo>
                  <a:pt x="21588" y="3245"/>
                  <a:pt x="21588" y="3146"/>
                  <a:pt x="21541" y="3085"/>
                </a:cubicBezTo>
                <a:lnTo>
                  <a:pt x="19211" y="48"/>
                </a:lnTo>
                <a:cubicBezTo>
                  <a:pt x="19186" y="17"/>
                  <a:pt x="19156" y="0"/>
                  <a:pt x="19124" y="0"/>
                </a:cubicBezTo>
                <a:close/>
              </a:path>
            </a:pathLst>
          </a:custGeom>
          <a:solidFill>
            <a:srgbClr val="CB8258"/>
          </a:solidFill>
          <a:ln w="3175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</a:p>
        </p:txBody>
      </p:sp>
      <p:pic>
        <p:nvPicPr>
          <p:cNvPr id="569" name="Oval Oval" descr="Oval Oval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352085" y="7612622"/>
            <a:ext cx="649524" cy="673101"/>
          </a:xfrm>
          <a:prstGeom prst="rect">
            <a:avLst/>
          </a:prstGeom>
        </p:spPr>
      </p:pic>
      <p:sp>
        <p:nvSpPr>
          <p:cNvPr id="571" name="Markierungszeichen"/>
          <p:cNvSpPr/>
          <p:nvPr/>
        </p:nvSpPr>
        <p:spPr>
          <a:xfrm>
            <a:off x="5364315" y="8873931"/>
            <a:ext cx="330859" cy="254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6" h="21585" fill="norm" stroke="1" extrusionOk="0">
                <a:moveTo>
                  <a:pt x="19124" y="0"/>
                </a:moveTo>
                <a:cubicBezTo>
                  <a:pt x="19093" y="0"/>
                  <a:pt x="19062" y="15"/>
                  <a:pt x="19038" y="46"/>
                </a:cubicBezTo>
                <a:lnTo>
                  <a:pt x="7550" y="15019"/>
                </a:lnTo>
                <a:cubicBezTo>
                  <a:pt x="7502" y="15081"/>
                  <a:pt x="7426" y="15081"/>
                  <a:pt x="7379" y="15019"/>
                </a:cubicBezTo>
                <a:lnTo>
                  <a:pt x="2536" y="8708"/>
                </a:lnTo>
                <a:cubicBezTo>
                  <a:pt x="2489" y="8646"/>
                  <a:pt x="2413" y="8646"/>
                  <a:pt x="2365" y="8708"/>
                </a:cubicBezTo>
                <a:lnTo>
                  <a:pt x="35" y="11744"/>
                </a:lnTo>
                <a:cubicBezTo>
                  <a:pt x="-12" y="11806"/>
                  <a:pt x="-12" y="11907"/>
                  <a:pt x="35" y="11969"/>
                </a:cubicBezTo>
                <a:lnTo>
                  <a:pt x="4963" y="18390"/>
                </a:lnTo>
                <a:lnTo>
                  <a:pt x="6654" y="20594"/>
                </a:lnTo>
                <a:lnTo>
                  <a:pt x="7379" y="21538"/>
                </a:lnTo>
                <a:cubicBezTo>
                  <a:pt x="7426" y="21600"/>
                  <a:pt x="7502" y="21600"/>
                  <a:pt x="7550" y="21538"/>
                </a:cubicBezTo>
                <a:lnTo>
                  <a:pt x="21541" y="3307"/>
                </a:lnTo>
                <a:cubicBezTo>
                  <a:pt x="21588" y="3245"/>
                  <a:pt x="21588" y="3146"/>
                  <a:pt x="21541" y="3085"/>
                </a:cubicBezTo>
                <a:lnTo>
                  <a:pt x="19211" y="48"/>
                </a:lnTo>
                <a:cubicBezTo>
                  <a:pt x="19186" y="17"/>
                  <a:pt x="19156" y="0"/>
                  <a:pt x="19124" y="0"/>
                </a:cubicBezTo>
                <a:close/>
              </a:path>
            </a:pathLst>
          </a:custGeom>
          <a:solidFill>
            <a:srgbClr val="CB8258"/>
          </a:solidFill>
          <a:ln w="3175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</a:p>
        </p:txBody>
      </p:sp>
      <p:pic>
        <p:nvPicPr>
          <p:cNvPr id="572" name="Oval Oval" descr="Oval Oval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206340" y="8652061"/>
            <a:ext cx="649523" cy="673101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Slide Subtitl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76" name="c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</a:t>
            </a:r>
          </a:p>
        </p:txBody>
      </p:sp>
      <p:sp>
        <p:nvSpPr>
          <p:cNvPr id="577" name="Slide bullet tex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78" name="Rechteck"/>
          <p:cNvSpPr txBox="1"/>
          <p:nvPr/>
        </p:nvSpPr>
        <p:spPr>
          <a:xfrm>
            <a:off x="698500" y="1447800"/>
            <a:ext cx="11607800" cy="673100"/>
          </a:xfrm>
          <a:prstGeom prst="rect">
            <a:avLst/>
          </a:prstGeom>
          <a:ln w="3175">
            <a:miter lim="400000"/>
          </a:ln>
        </p:spPr>
        <p:txBody>
          <a:bodyPr lIns="50800" tIns="50800" rIns="50800" bIns="50800">
            <a:normAutofit fontScale="100000" lnSpcReduction="0"/>
          </a:bodyPr>
          <a:lstStyle/>
          <a:p>
            <a:pPr defTabSz="254000">
              <a:spcBef>
                <a:spcPts val="0"/>
              </a:spcBef>
              <a:defRPr sz="3200">
                <a:latin typeface="+mn-lt"/>
                <a:ea typeface="+mn-ea"/>
                <a:cs typeface="+mn-cs"/>
                <a:sym typeface="Produkt Extralight"/>
              </a:defRPr>
            </a:pPr>
          </a:p>
        </p:txBody>
      </p:sp>
      <p:sp>
        <p:nvSpPr>
          <p:cNvPr id="579" name="Rechteck"/>
          <p:cNvSpPr txBox="1"/>
          <p:nvPr/>
        </p:nvSpPr>
        <p:spPr>
          <a:xfrm>
            <a:off x="715433" y="1447800"/>
            <a:ext cx="11607801" cy="673100"/>
          </a:xfrm>
          <a:prstGeom prst="rect">
            <a:avLst/>
          </a:prstGeom>
          <a:ln w="3175">
            <a:miter lim="400000"/>
          </a:ln>
        </p:spPr>
        <p:txBody>
          <a:bodyPr lIns="50800" tIns="50800" rIns="50800" bIns="50800">
            <a:normAutofit fontScale="100000" lnSpcReduction="0"/>
          </a:bodyPr>
          <a:lstStyle/>
          <a:p>
            <a:pPr defTabSz="254000">
              <a:spcBef>
                <a:spcPts val="0"/>
              </a:spcBef>
              <a:defRPr sz="3200">
                <a:latin typeface="+mn-lt"/>
                <a:ea typeface="+mn-ea"/>
                <a:cs typeface="+mn-cs"/>
                <a:sym typeface="Produkt Extralight"/>
              </a:defRPr>
            </a:pPr>
          </a:p>
        </p:txBody>
      </p:sp>
      <p:sp>
        <p:nvSpPr>
          <p:cNvPr id="580" name="Dd"/>
          <p:cNvSpPr txBox="1"/>
          <p:nvPr/>
        </p:nvSpPr>
        <p:spPr>
          <a:xfrm>
            <a:off x="715433" y="1447800"/>
            <a:ext cx="11607801" cy="67310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254000">
              <a:spcBef>
                <a:spcPts val="0"/>
              </a:spcBef>
              <a:defRPr sz="3200">
                <a:latin typeface="+mn-lt"/>
                <a:ea typeface="+mn-ea"/>
                <a:cs typeface="+mn-cs"/>
                <a:sym typeface="Produkt Extralight"/>
              </a:defRPr>
            </a:lvl1pPr>
          </a:lstStyle>
          <a:p>
            <a:pPr/>
            <a:r>
              <a:t>Dd</a:t>
            </a:r>
          </a:p>
        </p:txBody>
      </p:sp>
      <p:sp>
        <p:nvSpPr>
          <p:cNvPr id="581" name="Rechteck"/>
          <p:cNvSpPr txBox="1"/>
          <p:nvPr/>
        </p:nvSpPr>
        <p:spPr>
          <a:xfrm>
            <a:off x="715433" y="1447800"/>
            <a:ext cx="11607801" cy="673100"/>
          </a:xfrm>
          <a:prstGeom prst="rect">
            <a:avLst/>
          </a:prstGeom>
          <a:ln w="3175">
            <a:miter lim="400000"/>
          </a:ln>
        </p:spPr>
        <p:txBody>
          <a:bodyPr lIns="50800" tIns="50800" rIns="50800" bIns="50800">
            <a:normAutofit fontScale="100000" lnSpcReduction="0"/>
          </a:bodyPr>
          <a:lstStyle/>
          <a:p>
            <a:pPr defTabSz="254000">
              <a:spcBef>
                <a:spcPts val="0"/>
              </a:spcBef>
              <a:defRPr sz="3200">
                <a:latin typeface="+mn-lt"/>
                <a:ea typeface="+mn-ea"/>
                <a:cs typeface="+mn-cs"/>
                <a:sym typeface="Produkt Extralight"/>
              </a:defRPr>
            </a:pPr>
          </a:p>
        </p:txBody>
      </p:sp>
      <p:sp>
        <p:nvSpPr>
          <p:cNvPr id="582" name="Rechteck"/>
          <p:cNvSpPr/>
          <p:nvPr/>
        </p:nvSpPr>
        <p:spPr>
          <a:xfrm>
            <a:off x="-31684" y="0"/>
            <a:ext cx="13102034" cy="9753601"/>
          </a:xfrm>
          <a:prstGeom prst="rect">
            <a:avLst/>
          </a:prstGeom>
          <a:solidFill>
            <a:srgbClr val="32163B"/>
          </a:solidFill>
          <a:ln w="3175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sz="3200">
                <a:solidFill>
                  <a:srgbClr val="D84942"/>
                </a:solidFill>
              </a:defRPr>
            </a:pPr>
          </a:p>
        </p:txBody>
      </p:sp>
      <p:sp>
        <p:nvSpPr>
          <p:cNvPr id="583" name="Ddd"/>
          <p:cNvSpPr txBox="1"/>
          <p:nvPr/>
        </p:nvSpPr>
        <p:spPr>
          <a:xfrm>
            <a:off x="715433" y="3035300"/>
            <a:ext cx="11607801" cy="601980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marL="317500" indent="-317500">
              <a:buSzPct val="100000"/>
              <a:buChar char="•"/>
            </a:lvl1pPr>
          </a:lstStyle>
          <a:p>
            <a:pPr/>
            <a:r>
              <a:t>Ddd</a:t>
            </a:r>
          </a:p>
        </p:txBody>
      </p:sp>
      <p:sp>
        <p:nvSpPr>
          <p:cNvPr id="584" name="Rechteck"/>
          <p:cNvSpPr txBox="1"/>
          <p:nvPr/>
        </p:nvSpPr>
        <p:spPr>
          <a:xfrm>
            <a:off x="715433" y="3035300"/>
            <a:ext cx="11607801" cy="6019800"/>
          </a:xfrm>
          <a:prstGeom prst="rect">
            <a:avLst/>
          </a:prstGeom>
          <a:ln w="3175">
            <a:miter lim="400000"/>
          </a:ln>
        </p:spPr>
        <p:txBody>
          <a:bodyPr lIns="50800" tIns="50800" rIns="50800" bIns="50800">
            <a:normAutofit fontScale="100000" lnSpcReduction="0"/>
          </a:bodyPr>
          <a:lstStyle/>
          <a:p>
            <a:pPr marL="317500" indent="-317500">
              <a:buSzPct val="100000"/>
              <a:buChar char="•"/>
            </a:pPr>
          </a:p>
        </p:txBody>
      </p:sp>
      <p:sp>
        <p:nvSpPr>
          <p:cNvPr id="585" name="Rechteck"/>
          <p:cNvSpPr txBox="1"/>
          <p:nvPr/>
        </p:nvSpPr>
        <p:spPr>
          <a:xfrm>
            <a:off x="698500" y="381000"/>
            <a:ext cx="11607800" cy="1143000"/>
          </a:xfrm>
          <a:prstGeom prst="rect">
            <a:avLst/>
          </a:prstGeom>
          <a:ln w="3175">
            <a:miter lim="400000"/>
          </a:ln>
        </p:spPr>
        <p:txBody>
          <a:bodyPr lIns="50800" tIns="50800" rIns="50800" bIns="50800">
            <a:normAutofit fontScale="100000" lnSpcReduction="0"/>
          </a:bodyPr>
          <a:lstStyle/>
          <a:p>
            <a:pPr defTabSz="254000">
              <a:lnSpc>
                <a:spcPct val="90000"/>
              </a:lnSpc>
              <a:spcBef>
                <a:spcPts val="0"/>
              </a:spcBef>
              <a:defRPr spc="-59" sz="6000">
                <a:latin typeface="+mn-lt"/>
                <a:ea typeface="+mn-ea"/>
                <a:cs typeface="+mn-cs"/>
                <a:sym typeface="Produkt Extralight"/>
              </a:defRPr>
            </a:pPr>
          </a:p>
        </p:txBody>
      </p:sp>
      <p:sp>
        <p:nvSpPr>
          <p:cNvPr id="586" name="Rechteck"/>
          <p:cNvSpPr txBox="1"/>
          <p:nvPr/>
        </p:nvSpPr>
        <p:spPr>
          <a:xfrm>
            <a:off x="698500" y="3035300"/>
            <a:ext cx="11607800" cy="6019800"/>
          </a:xfrm>
          <a:prstGeom prst="rect">
            <a:avLst/>
          </a:prstGeom>
          <a:ln w="3175">
            <a:miter lim="400000"/>
          </a:ln>
        </p:spPr>
        <p:txBody>
          <a:bodyPr lIns="50800" tIns="50800" rIns="50800" bIns="50800">
            <a:normAutofit fontScale="100000" lnSpcReduction="0"/>
          </a:bodyPr>
          <a:lstStyle/>
          <a:p>
            <a:pPr marL="317500" indent="-317500">
              <a:buSzPct val="100000"/>
              <a:buChar char="•"/>
            </a:pPr>
          </a:p>
        </p:txBody>
      </p:sp>
      <p:sp>
        <p:nvSpPr>
          <p:cNvPr id="587" name="Rechteck"/>
          <p:cNvSpPr/>
          <p:nvPr/>
        </p:nvSpPr>
        <p:spPr>
          <a:xfrm>
            <a:off x="-140460" y="0"/>
            <a:ext cx="13285720" cy="9937023"/>
          </a:xfrm>
          <a:prstGeom prst="rect">
            <a:avLst/>
          </a:prstGeom>
          <a:solidFill>
            <a:srgbClr val="32163B">
              <a:alpha val="71701"/>
            </a:srgbClr>
          </a:solidFill>
          <a:ln w="3175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sz="3200">
                <a:solidFill>
                  <a:srgbClr val="D84942"/>
                </a:solidFill>
              </a:defRPr>
            </a:pPr>
          </a:p>
        </p:txBody>
      </p:sp>
      <p:sp>
        <p:nvSpPr>
          <p:cNvPr id="588" name="Rechteck"/>
          <p:cNvSpPr txBox="1"/>
          <p:nvPr/>
        </p:nvSpPr>
        <p:spPr>
          <a:xfrm>
            <a:off x="698500" y="1447800"/>
            <a:ext cx="11607800" cy="673100"/>
          </a:xfrm>
          <a:prstGeom prst="rect">
            <a:avLst/>
          </a:prstGeom>
          <a:ln w="3175">
            <a:miter lim="400000"/>
          </a:ln>
        </p:spPr>
        <p:txBody>
          <a:bodyPr lIns="50800" tIns="50800" rIns="50800" bIns="50800">
            <a:normAutofit fontScale="100000" lnSpcReduction="0"/>
          </a:bodyPr>
          <a:lstStyle/>
          <a:p>
            <a:pPr defTabSz="254000">
              <a:spcBef>
                <a:spcPts val="0"/>
              </a:spcBef>
              <a:defRPr sz="3200">
                <a:latin typeface="+mn-lt"/>
                <a:ea typeface="+mn-ea"/>
                <a:cs typeface="+mn-cs"/>
                <a:sym typeface="Produkt Extralight"/>
              </a:defRPr>
            </a:pPr>
          </a:p>
        </p:txBody>
      </p:sp>
      <p:sp>
        <p:nvSpPr>
          <p:cNvPr id="589" name="Rechteck"/>
          <p:cNvSpPr txBox="1"/>
          <p:nvPr/>
        </p:nvSpPr>
        <p:spPr>
          <a:xfrm>
            <a:off x="698500" y="1447800"/>
            <a:ext cx="11607800" cy="673100"/>
          </a:xfrm>
          <a:prstGeom prst="rect">
            <a:avLst/>
          </a:prstGeom>
          <a:ln w="3175">
            <a:miter lim="400000"/>
          </a:ln>
        </p:spPr>
        <p:txBody>
          <a:bodyPr lIns="50800" tIns="50800" rIns="50800" bIns="50800">
            <a:normAutofit fontScale="100000" lnSpcReduction="0"/>
          </a:bodyPr>
          <a:lstStyle/>
          <a:p>
            <a:pPr defTabSz="254000">
              <a:spcBef>
                <a:spcPts val="0"/>
              </a:spcBef>
              <a:defRPr sz="3200">
                <a:latin typeface="+mn-lt"/>
                <a:ea typeface="+mn-ea"/>
                <a:cs typeface="+mn-cs"/>
                <a:sym typeface="Produkt Extralight"/>
              </a:defRPr>
            </a:pPr>
          </a:p>
        </p:txBody>
      </p:sp>
      <p:sp>
        <p:nvSpPr>
          <p:cNvPr id="590" name="Rechteck"/>
          <p:cNvSpPr txBox="1"/>
          <p:nvPr/>
        </p:nvSpPr>
        <p:spPr>
          <a:xfrm>
            <a:off x="715433" y="1447800"/>
            <a:ext cx="11607801" cy="673100"/>
          </a:xfrm>
          <a:prstGeom prst="rect">
            <a:avLst/>
          </a:prstGeom>
          <a:ln w="3175">
            <a:miter lim="400000"/>
          </a:ln>
        </p:spPr>
        <p:txBody>
          <a:bodyPr lIns="50800" tIns="50800" rIns="50800" bIns="50800">
            <a:normAutofit fontScale="100000" lnSpcReduction="0"/>
          </a:bodyPr>
          <a:lstStyle/>
          <a:p>
            <a:pPr defTabSz="254000">
              <a:spcBef>
                <a:spcPts val="0"/>
              </a:spcBef>
              <a:defRPr sz="3200">
                <a:latin typeface="+mn-lt"/>
                <a:ea typeface="+mn-ea"/>
                <a:cs typeface="+mn-cs"/>
                <a:sym typeface="Produkt Extralight"/>
              </a:defRPr>
            </a:pPr>
          </a:p>
        </p:txBody>
      </p:sp>
      <p:sp>
        <p:nvSpPr>
          <p:cNvPr id="591" name="Dd"/>
          <p:cNvSpPr txBox="1"/>
          <p:nvPr/>
        </p:nvSpPr>
        <p:spPr>
          <a:xfrm>
            <a:off x="715433" y="1447800"/>
            <a:ext cx="11607801" cy="67310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254000">
              <a:spcBef>
                <a:spcPts val="0"/>
              </a:spcBef>
              <a:defRPr sz="3200">
                <a:latin typeface="+mn-lt"/>
                <a:ea typeface="+mn-ea"/>
                <a:cs typeface="+mn-cs"/>
                <a:sym typeface="Produkt Extralight"/>
              </a:defRPr>
            </a:lvl1pPr>
          </a:lstStyle>
          <a:p>
            <a:pPr/>
            <a:r>
              <a:t>Dd</a:t>
            </a:r>
          </a:p>
        </p:txBody>
      </p:sp>
      <p:sp>
        <p:nvSpPr>
          <p:cNvPr id="592" name="Rechteck"/>
          <p:cNvSpPr txBox="1"/>
          <p:nvPr/>
        </p:nvSpPr>
        <p:spPr>
          <a:xfrm>
            <a:off x="715433" y="1447800"/>
            <a:ext cx="11607801" cy="673100"/>
          </a:xfrm>
          <a:prstGeom prst="rect">
            <a:avLst/>
          </a:prstGeom>
          <a:ln w="3175">
            <a:miter lim="400000"/>
          </a:ln>
        </p:spPr>
        <p:txBody>
          <a:bodyPr lIns="50800" tIns="50800" rIns="50800" bIns="50800">
            <a:normAutofit fontScale="100000" lnSpcReduction="0"/>
          </a:bodyPr>
          <a:lstStyle/>
          <a:p>
            <a:pPr defTabSz="254000">
              <a:spcBef>
                <a:spcPts val="0"/>
              </a:spcBef>
              <a:defRPr sz="3200">
                <a:latin typeface="+mn-lt"/>
                <a:ea typeface="+mn-ea"/>
                <a:cs typeface="+mn-cs"/>
                <a:sym typeface="Produkt Extralight"/>
              </a:defRPr>
            </a:pPr>
          </a:p>
        </p:txBody>
      </p:sp>
      <p:sp>
        <p:nvSpPr>
          <p:cNvPr id="593" name="Rechteck"/>
          <p:cNvSpPr/>
          <p:nvPr/>
        </p:nvSpPr>
        <p:spPr>
          <a:xfrm>
            <a:off x="-31684" y="0"/>
            <a:ext cx="13102034" cy="9753601"/>
          </a:xfrm>
          <a:prstGeom prst="rect">
            <a:avLst/>
          </a:prstGeom>
          <a:solidFill>
            <a:srgbClr val="32163B"/>
          </a:solidFill>
          <a:ln w="3175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sz="3200">
                <a:solidFill>
                  <a:srgbClr val="D84942"/>
                </a:solidFill>
              </a:defRPr>
            </a:pPr>
          </a:p>
        </p:txBody>
      </p:sp>
      <p:grpSp>
        <p:nvGrpSpPr>
          <p:cNvPr id="601" name="Gruppieren"/>
          <p:cNvGrpSpPr/>
          <p:nvPr/>
        </p:nvGrpSpPr>
        <p:grpSpPr>
          <a:xfrm>
            <a:off x="7994585" y="-7198090"/>
            <a:ext cx="11430001" cy="11430001"/>
            <a:chOff x="0" y="0"/>
            <a:chExt cx="11430000" cy="11430000"/>
          </a:xfrm>
        </p:grpSpPr>
        <p:sp>
          <p:nvSpPr>
            <p:cNvPr id="594" name="Kreis"/>
            <p:cNvSpPr/>
            <p:nvPr/>
          </p:nvSpPr>
          <p:spPr>
            <a:xfrm>
              <a:off x="0" y="0"/>
              <a:ext cx="11430000" cy="11430000"/>
            </a:xfrm>
            <a:prstGeom prst="ellipse">
              <a:avLst/>
            </a:prstGeom>
            <a:solidFill>
              <a:srgbClr val="CB8258"/>
            </a:solidFill>
            <a:ln w="3175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7022">
                <a:spcBef>
                  <a:spcPts val="0"/>
                </a:spcBef>
                <a:defRPr sz="22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595" name="Kreis"/>
            <p:cNvSpPr/>
            <p:nvPr/>
          </p:nvSpPr>
          <p:spPr>
            <a:xfrm>
              <a:off x="635000" y="762000"/>
              <a:ext cx="10160000" cy="10160000"/>
            </a:xfrm>
            <a:prstGeom prst="ellipse">
              <a:avLst/>
            </a:prstGeom>
            <a:solidFill>
              <a:srgbClr val="32163B"/>
            </a:solidFill>
            <a:ln w="3175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7022">
                <a:spcBef>
                  <a:spcPts val="0"/>
                </a:spcBef>
                <a:defRPr sz="2200">
                  <a:solidFill>
                    <a:srgbClr val="32163B"/>
                  </a:solidFill>
                </a:defRPr>
              </a:pPr>
            </a:p>
          </p:txBody>
        </p:sp>
        <p:sp>
          <p:nvSpPr>
            <p:cNvPr id="596" name="Kreis"/>
            <p:cNvSpPr/>
            <p:nvPr/>
          </p:nvSpPr>
          <p:spPr>
            <a:xfrm>
              <a:off x="1904999" y="2032000"/>
              <a:ext cx="7620001" cy="7620000"/>
            </a:xfrm>
            <a:prstGeom prst="ellipse">
              <a:avLst/>
            </a:prstGeom>
            <a:solidFill>
              <a:srgbClr val="CB8258"/>
            </a:solidFill>
            <a:ln w="3175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7022">
                <a:spcBef>
                  <a:spcPts val="0"/>
                </a:spcBef>
                <a:defRPr sz="22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597" name="Kreis"/>
            <p:cNvSpPr/>
            <p:nvPr/>
          </p:nvSpPr>
          <p:spPr>
            <a:xfrm>
              <a:off x="2539999" y="2667000"/>
              <a:ext cx="6350001" cy="6350000"/>
            </a:xfrm>
            <a:prstGeom prst="ellipse">
              <a:avLst/>
            </a:prstGeom>
            <a:solidFill>
              <a:srgbClr val="32163B"/>
            </a:solidFill>
            <a:ln w="3175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7022">
                <a:spcBef>
                  <a:spcPts val="0"/>
                </a:spcBef>
                <a:defRPr sz="2200">
                  <a:solidFill>
                    <a:srgbClr val="32163B"/>
                  </a:solidFill>
                </a:defRPr>
              </a:pPr>
            </a:p>
          </p:txBody>
        </p:sp>
        <p:sp>
          <p:nvSpPr>
            <p:cNvPr id="598" name="Kreis"/>
            <p:cNvSpPr/>
            <p:nvPr/>
          </p:nvSpPr>
          <p:spPr>
            <a:xfrm>
              <a:off x="3809999" y="3937000"/>
              <a:ext cx="3810001" cy="3810000"/>
            </a:xfrm>
            <a:prstGeom prst="ellipse">
              <a:avLst/>
            </a:prstGeom>
            <a:solidFill>
              <a:srgbClr val="CB8258"/>
            </a:solidFill>
            <a:ln w="3175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7022">
                <a:spcBef>
                  <a:spcPts val="0"/>
                </a:spcBef>
                <a:defRPr sz="22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599" name="Kreis"/>
            <p:cNvSpPr/>
            <p:nvPr/>
          </p:nvSpPr>
          <p:spPr>
            <a:xfrm>
              <a:off x="4444999" y="4572000"/>
              <a:ext cx="2540001" cy="2540000"/>
            </a:xfrm>
            <a:prstGeom prst="ellipse">
              <a:avLst/>
            </a:prstGeom>
            <a:solidFill>
              <a:srgbClr val="32163B"/>
            </a:solidFill>
            <a:ln w="3175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7022">
                <a:spcBef>
                  <a:spcPts val="0"/>
                </a:spcBef>
                <a:defRPr sz="2200">
                  <a:solidFill>
                    <a:srgbClr val="32163B"/>
                  </a:solidFill>
                </a:defRPr>
              </a:pPr>
            </a:p>
          </p:txBody>
        </p:sp>
        <p:sp>
          <p:nvSpPr>
            <p:cNvPr id="600" name="Kreis"/>
            <p:cNvSpPr/>
            <p:nvPr/>
          </p:nvSpPr>
          <p:spPr>
            <a:xfrm>
              <a:off x="5397499" y="5524500"/>
              <a:ext cx="635001" cy="635000"/>
            </a:xfrm>
            <a:prstGeom prst="ellipse">
              <a:avLst/>
            </a:prstGeom>
            <a:solidFill>
              <a:srgbClr val="CB8258"/>
            </a:solidFill>
            <a:ln w="3175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7022">
                <a:spcBef>
                  <a:spcPts val="0"/>
                </a:spcBef>
                <a:defRPr sz="2200">
                  <a:solidFill>
                    <a:srgbClr val="000000"/>
                  </a:solidFill>
                </a:defRPr>
              </a:pPr>
            </a:p>
          </p:txBody>
        </p:sp>
      </p:grpSp>
      <p:grpSp>
        <p:nvGrpSpPr>
          <p:cNvPr id="609" name="Gruppieren"/>
          <p:cNvGrpSpPr/>
          <p:nvPr/>
        </p:nvGrpSpPr>
        <p:grpSpPr>
          <a:xfrm>
            <a:off x="-5582950" y="5534723"/>
            <a:ext cx="11430001" cy="11430001"/>
            <a:chOff x="0" y="0"/>
            <a:chExt cx="11430000" cy="11430000"/>
          </a:xfrm>
        </p:grpSpPr>
        <p:sp>
          <p:nvSpPr>
            <p:cNvPr id="602" name="Kreis"/>
            <p:cNvSpPr/>
            <p:nvPr/>
          </p:nvSpPr>
          <p:spPr>
            <a:xfrm>
              <a:off x="0" y="0"/>
              <a:ext cx="11430000" cy="11430000"/>
            </a:xfrm>
            <a:prstGeom prst="ellipse">
              <a:avLst/>
            </a:prstGeom>
            <a:solidFill>
              <a:srgbClr val="CB8258"/>
            </a:solidFill>
            <a:ln w="3175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7022">
                <a:spcBef>
                  <a:spcPts val="0"/>
                </a:spcBef>
                <a:defRPr sz="22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603" name="Kreis"/>
            <p:cNvSpPr/>
            <p:nvPr/>
          </p:nvSpPr>
          <p:spPr>
            <a:xfrm>
              <a:off x="635000" y="762000"/>
              <a:ext cx="10160000" cy="10160000"/>
            </a:xfrm>
            <a:prstGeom prst="ellipse">
              <a:avLst/>
            </a:prstGeom>
            <a:solidFill>
              <a:srgbClr val="32163B"/>
            </a:solidFill>
            <a:ln w="3175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7022">
                <a:spcBef>
                  <a:spcPts val="0"/>
                </a:spcBef>
                <a:defRPr sz="2200">
                  <a:solidFill>
                    <a:srgbClr val="32163B"/>
                  </a:solidFill>
                </a:defRPr>
              </a:pPr>
            </a:p>
          </p:txBody>
        </p:sp>
        <p:sp>
          <p:nvSpPr>
            <p:cNvPr id="604" name="Kreis"/>
            <p:cNvSpPr/>
            <p:nvPr/>
          </p:nvSpPr>
          <p:spPr>
            <a:xfrm>
              <a:off x="1904999" y="2032000"/>
              <a:ext cx="7620001" cy="7620000"/>
            </a:xfrm>
            <a:prstGeom prst="ellipse">
              <a:avLst/>
            </a:prstGeom>
            <a:solidFill>
              <a:srgbClr val="CB8258"/>
            </a:solidFill>
            <a:ln w="3175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7022">
                <a:spcBef>
                  <a:spcPts val="0"/>
                </a:spcBef>
                <a:defRPr sz="22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605" name="Kreis"/>
            <p:cNvSpPr/>
            <p:nvPr/>
          </p:nvSpPr>
          <p:spPr>
            <a:xfrm>
              <a:off x="2539999" y="2667000"/>
              <a:ext cx="6350001" cy="6350000"/>
            </a:xfrm>
            <a:prstGeom prst="ellipse">
              <a:avLst/>
            </a:prstGeom>
            <a:solidFill>
              <a:srgbClr val="32163B"/>
            </a:solidFill>
            <a:ln w="3175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7022">
                <a:spcBef>
                  <a:spcPts val="0"/>
                </a:spcBef>
                <a:defRPr sz="2200">
                  <a:solidFill>
                    <a:srgbClr val="32163B"/>
                  </a:solidFill>
                </a:defRPr>
              </a:pPr>
            </a:p>
          </p:txBody>
        </p:sp>
        <p:sp>
          <p:nvSpPr>
            <p:cNvPr id="606" name="Kreis"/>
            <p:cNvSpPr/>
            <p:nvPr/>
          </p:nvSpPr>
          <p:spPr>
            <a:xfrm>
              <a:off x="3809999" y="3937000"/>
              <a:ext cx="3810001" cy="3810000"/>
            </a:xfrm>
            <a:prstGeom prst="ellipse">
              <a:avLst/>
            </a:prstGeom>
            <a:solidFill>
              <a:srgbClr val="CB8258"/>
            </a:solidFill>
            <a:ln w="3175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7022">
                <a:spcBef>
                  <a:spcPts val="0"/>
                </a:spcBef>
                <a:defRPr sz="22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607" name="Kreis"/>
            <p:cNvSpPr/>
            <p:nvPr/>
          </p:nvSpPr>
          <p:spPr>
            <a:xfrm>
              <a:off x="4444999" y="4572000"/>
              <a:ext cx="2540001" cy="2540000"/>
            </a:xfrm>
            <a:prstGeom prst="ellipse">
              <a:avLst/>
            </a:prstGeom>
            <a:solidFill>
              <a:srgbClr val="32163B"/>
            </a:solidFill>
            <a:ln w="3175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7022">
                <a:spcBef>
                  <a:spcPts val="0"/>
                </a:spcBef>
                <a:defRPr sz="2200">
                  <a:solidFill>
                    <a:srgbClr val="32163B"/>
                  </a:solidFill>
                </a:defRPr>
              </a:pPr>
            </a:p>
          </p:txBody>
        </p:sp>
        <p:sp>
          <p:nvSpPr>
            <p:cNvPr id="608" name="Kreis"/>
            <p:cNvSpPr/>
            <p:nvPr/>
          </p:nvSpPr>
          <p:spPr>
            <a:xfrm>
              <a:off x="5397499" y="5524500"/>
              <a:ext cx="635001" cy="635000"/>
            </a:xfrm>
            <a:prstGeom prst="ellipse">
              <a:avLst/>
            </a:prstGeom>
            <a:solidFill>
              <a:srgbClr val="CB8258"/>
            </a:solidFill>
            <a:ln w="3175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7022">
                <a:spcBef>
                  <a:spcPts val="0"/>
                </a:spcBef>
                <a:defRPr sz="2200">
                  <a:solidFill>
                    <a:srgbClr val="000000"/>
                  </a:solidFill>
                </a:defRPr>
              </a:pPr>
            </a:p>
          </p:txBody>
        </p:sp>
      </p:grpSp>
      <p:sp>
        <p:nvSpPr>
          <p:cNvPr id="610" name="Rechteck"/>
          <p:cNvSpPr/>
          <p:nvPr/>
        </p:nvSpPr>
        <p:spPr>
          <a:xfrm>
            <a:off x="-140460" y="0"/>
            <a:ext cx="13285720" cy="9937023"/>
          </a:xfrm>
          <a:prstGeom prst="rect">
            <a:avLst/>
          </a:prstGeom>
          <a:solidFill>
            <a:srgbClr val="32163B">
              <a:alpha val="71701"/>
            </a:srgbClr>
          </a:solidFill>
          <a:ln w="3175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sz="3200">
                <a:solidFill>
                  <a:srgbClr val="D84942"/>
                </a:solidFill>
              </a:defRPr>
            </a:pPr>
          </a:p>
        </p:txBody>
      </p:sp>
      <p:sp>
        <p:nvSpPr>
          <p:cNvPr id="611" name="Rechteck"/>
          <p:cNvSpPr/>
          <p:nvPr/>
        </p:nvSpPr>
        <p:spPr>
          <a:xfrm>
            <a:off x="5260247" y="7264400"/>
            <a:ext cx="1270001" cy="885622"/>
          </a:xfrm>
          <a:prstGeom prst="rect">
            <a:avLst/>
          </a:prstGeom>
          <a:solidFill>
            <a:srgbClr val="32163B"/>
          </a:solidFill>
          <a:ln w="3175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612" name="Rechteck"/>
          <p:cNvSpPr/>
          <p:nvPr/>
        </p:nvSpPr>
        <p:spPr>
          <a:xfrm>
            <a:off x="4563729" y="6648497"/>
            <a:ext cx="400186" cy="885622"/>
          </a:xfrm>
          <a:prstGeom prst="rect">
            <a:avLst/>
          </a:prstGeom>
          <a:solidFill>
            <a:srgbClr val="32163B"/>
          </a:solidFill>
          <a:ln w="3175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613" name="Rechteck"/>
          <p:cNvSpPr/>
          <p:nvPr/>
        </p:nvSpPr>
        <p:spPr>
          <a:xfrm>
            <a:off x="3265123" y="4943370"/>
            <a:ext cx="1143001" cy="979158"/>
          </a:xfrm>
          <a:prstGeom prst="rect">
            <a:avLst/>
          </a:prstGeom>
          <a:solidFill>
            <a:srgbClr val="32163B"/>
          </a:solidFill>
          <a:ln w="3175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614" name="Rechteck"/>
          <p:cNvSpPr/>
          <p:nvPr/>
        </p:nvSpPr>
        <p:spPr>
          <a:xfrm>
            <a:off x="4840608" y="6900439"/>
            <a:ext cx="400186" cy="885622"/>
          </a:xfrm>
          <a:prstGeom prst="rect">
            <a:avLst/>
          </a:prstGeom>
          <a:solidFill>
            <a:srgbClr val="32163B"/>
          </a:solidFill>
          <a:ln w="3175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615" name="Rechteck"/>
          <p:cNvSpPr/>
          <p:nvPr/>
        </p:nvSpPr>
        <p:spPr>
          <a:xfrm>
            <a:off x="4967608" y="7027439"/>
            <a:ext cx="400186" cy="885622"/>
          </a:xfrm>
          <a:prstGeom prst="rect">
            <a:avLst/>
          </a:prstGeom>
          <a:solidFill>
            <a:srgbClr val="32163B"/>
          </a:solidFill>
          <a:ln w="3175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616" name="Rechteck"/>
          <p:cNvSpPr/>
          <p:nvPr/>
        </p:nvSpPr>
        <p:spPr>
          <a:xfrm>
            <a:off x="4327580" y="6424662"/>
            <a:ext cx="400186" cy="885623"/>
          </a:xfrm>
          <a:prstGeom prst="rect">
            <a:avLst/>
          </a:prstGeom>
          <a:solidFill>
            <a:srgbClr val="32163B"/>
          </a:solidFill>
          <a:ln w="3175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617" name="Rechteck"/>
          <p:cNvSpPr/>
          <p:nvPr/>
        </p:nvSpPr>
        <p:spPr>
          <a:xfrm>
            <a:off x="4109984" y="6263981"/>
            <a:ext cx="400186" cy="885623"/>
          </a:xfrm>
          <a:prstGeom prst="rect">
            <a:avLst/>
          </a:prstGeom>
          <a:solidFill>
            <a:srgbClr val="32163B"/>
          </a:solidFill>
          <a:ln w="3175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618" name="Rechteck"/>
          <p:cNvSpPr/>
          <p:nvPr/>
        </p:nvSpPr>
        <p:spPr>
          <a:xfrm>
            <a:off x="3867210" y="5941345"/>
            <a:ext cx="400186" cy="885622"/>
          </a:xfrm>
          <a:prstGeom prst="rect">
            <a:avLst/>
          </a:prstGeom>
          <a:solidFill>
            <a:srgbClr val="32163B"/>
          </a:solidFill>
          <a:ln w="3175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619" name="Rechteck"/>
          <p:cNvSpPr/>
          <p:nvPr/>
        </p:nvSpPr>
        <p:spPr>
          <a:xfrm>
            <a:off x="3571023" y="5602389"/>
            <a:ext cx="400186" cy="885622"/>
          </a:xfrm>
          <a:prstGeom prst="rect">
            <a:avLst/>
          </a:prstGeom>
          <a:solidFill>
            <a:srgbClr val="32163B"/>
          </a:solidFill>
          <a:ln w="3175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</a:p>
        </p:txBody>
      </p:sp>
      <p:grpSp>
        <p:nvGrpSpPr>
          <p:cNvPr id="622" name="Data Collection"/>
          <p:cNvGrpSpPr/>
          <p:nvPr/>
        </p:nvGrpSpPr>
        <p:grpSpPr>
          <a:xfrm>
            <a:off x="685800" y="368300"/>
            <a:ext cx="11633200" cy="1168401"/>
            <a:chOff x="0" y="0"/>
            <a:chExt cx="11633200" cy="1168400"/>
          </a:xfrm>
        </p:grpSpPr>
        <p:sp>
          <p:nvSpPr>
            <p:cNvPr id="621" name="Data Collection"/>
            <p:cNvSpPr txBox="1"/>
            <p:nvPr/>
          </p:nvSpPr>
          <p:spPr>
            <a:xfrm>
              <a:off x="12700" y="12699"/>
              <a:ext cx="11607800" cy="114300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rmAutofit fontScale="100000" lnSpcReduction="0"/>
            </a:bodyPr>
            <a:lstStyle>
              <a:lvl1pPr algn="ctr" defTabSz="254000">
                <a:lnSpc>
                  <a:spcPct val="90000"/>
                </a:lnSpc>
                <a:spcBef>
                  <a:spcPts val="0"/>
                </a:spcBef>
                <a:defRPr spc="-59" sz="6000">
                  <a:solidFill>
                    <a:srgbClr val="CB8258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Data Collection</a:t>
              </a:r>
            </a:p>
          </p:txBody>
        </p:sp>
        <p:pic>
          <p:nvPicPr>
            <p:cNvPr id="620" name="Data Collection Data Collection" descr="Data Collection Data Collection"/>
            <p:cNvPicPr>
              <a:picLocks noChangeAspect="0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-1"/>
              <a:ext cx="11633200" cy="1168401"/>
            </a:xfrm>
            <a:prstGeom prst="rect">
              <a:avLst/>
            </a:prstGeom>
            <a:effectLst/>
          </p:spPr>
        </p:pic>
      </p:grpSp>
      <p:pic>
        <p:nvPicPr>
          <p:cNvPr id="623" name="google-logo-9808.png" descr="google-logo-9808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714986" y="2915579"/>
            <a:ext cx="3190181" cy="3190181"/>
          </a:xfrm>
          <a:prstGeom prst="rect">
            <a:avLst/>
          </a:prstGeom>
          <a:ln w="3175">
            <a:miter lim="400000"/>
          </a:ln>
        </p:spPr>
      </p:pic>
      <p:pic>
        <p:nvPicPr>
          <p:cNvPr id="624" name="LI-In-Bug.png" descr="LI-In-Bug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825232" y="6032587"/>
            <a:ext cx="3381169" cy="2875325"/>
          </a:xfrm>
          <a:prstGeom prst="rect">
            <a:avLst/>
          </a:prstGeom>
          <a:ln w="3175">
            <a:miter lim="400000"/>
          </a:ln>
        </p:spPr>
      </p:pic>
      <p:pic>
        <p:nvPicPr>
          <p:cNvPr id="625" name="vecteezy_chatgpt-logo-transparent-background_22841114.png" descr="vecteezy_chatgpt-logo-transparent-background_22841114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629630" y="1820004"/>
            <a:ext cx="3270817" cy="3311214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Slide Subtitl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28" name="c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</a:t>
            </a:r>
          </a:p>
        </p:txBody>
      </p:sp>
      <p:sp>
        <p:nvSpPr>
          <p:cNvPr id="629" name="Slide bullet tex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30" name="Rechteck"/>
          <p:cNvSpPr txBox="1"/>
          <p:nvPr/>
        </p:nvSpPr>
        <p:spPr>
          <a:xfrm>
            <a:off x="698500" y="1447800"/>
            <a:ext cx="11607800" cy="673100"/>
          </a:xfrm>
          <a:prstGeom prst="rect">
            <a:avLst/>
          </a:prstGeom>
          <a:ln w="3175">
            <a:miter lim="400000"/>
          </a:ln>
        </p:spPr>
        <p:txBody>
          <a:bodyPr lIns="50800" tIns="50800" rIns="50800" bIns="50800">
            <a:normAutofit fontScale="100000" lnSpcReduction="0"/>
          </a:bodyPr>
          <a:lstStyle/>
          <a:p>
            <a:pPr defTabSz="254000">
              <a:spcBef>
                <a:spcPts val="0"/>
              </a:spcBef>
              <a:defRPr sz="3200">
                <a:latin typeface="+mn-lt"/>
                <a:ea typeface="+mn-ea"/>
                <a:cs typeface="+mn-cs"/>
                <a:sym typeface="Produkt Extralight"/>
              </a:defRPr>
            </a:pPr>
          </a:p>
        </p:txBody>
      </p:sp>
      <p:sp>
        <p:nvSpPr>
          <p:cNvPr id="631" name="Rechteck"/>
          <p:cNvSpPr txBox="1"/>
          <p:nvPr/>
        </p:nvSpPr>
        <p:spPr>
          <a:xfrm>
            <a:off x="715433" y="1447800"/>
            <a:ext cx="11607801" cy="673100"/>
          </a:xfrm>
          <a:prstGeom prst="rect">
            <a:avLst/>
          </a:prstGeom>
          <a:ln w="3175">
            <a:miter lim="400000"/>
          </a:ln>
        </p:spPr>
        <p:txBody>
          <a:bodyPr lIns="50800" tIns="50800" rIns="50800" bIns="50800">
            <a:normAutofit fontScale="100000" lnSpcReduction="0"/>
          </a:bodyPr>
          <a:lstStyle/>
          <a:p>
            <a:pPr defTabSz="254000">
              <a:spcBef>
                <a:spcPts val="0"/>
              </a:spcBef>
              <a:defRPr sz="3200">
                <a:latin typeface="+mn-lt"/>
                <a:ea typeface="+mn-ea"/>
                <a:cs typeface="+mn-cs"/>
                <a:sym typeface="Produkt Extralight"/>
              </a:defRPr>
            </a:pPr>
          </a:p>
        </p:txBody>
      </p:sp>
      <p:sp>
        <p:nvSpPr>
          <p:cNvPr id="632" name="Dd"/>
          <p:cNvSpPr txBox="1"/>
          <p:nvPr/>
        </p:nvSpPr>
        <p:spPr>
          <a:xfrm>
            <a:off x="715433" y="1447800"/>
            <a:ext cx="11607801" cy="67310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254000">
              <a:spcBef>
                <a:spcPts val="0"/>
              </a:spcBef>
              <a:defRPr sz="3200">
                <a:latin typeface="+mn-lt"/>
                <a:ea typeface="+mn-ea"/>
                <a:cs typeface="+mn-cs"/>
                <a:sym typeface="Produkt Extralight"/>
              </a:defRPr>
            </a:lvl1pPr>
          </a:lstStyle>
          <a:p>
            <a:pPr/>
            <a:r>
              <a:t>Dd</a:t>
            </a:r>
          </a:p>
        </p:txBody>
      </p:sp>
      <p:sp>
        <p:nvSpPr>
          <p:cNvPr id="633" name="Rechteck"/>
          <p:cNvSpPr txBox="1"/>
          <p:nvPr/>
        </p:nvSpPr>
        <p:spPr>
          <a:xfrm>
            <a:off x="715433" y="1447800"/>
            <a:ext cx="11607801" cy="673100"/>
          </a:xfrm>
          <a:prstGeom prst="rect">
            <a:avLst/>
          </a:prstGeom>
          <a:ln w="3175">
            <a:miter lim="400000"/>
          </a:ln>
        </p:spPr>
        <p:txBody>
          <a:bodyPr lIns="50800" tIns="50800" rIns="50800" bIns="50800">
            <a:normAutofit fontScale="100000" lnSpcReduction="0"/>
          </a:bodyPr>
          <a:lstStyle/>
          <a:p>
            <a:pPr defTabSz="254000">
              <a:spcBef>
                <a:spcPts val="0"/>
              </a:spcBef>
              <a:defRPr sz="3200">
                <a:latin typeface="+mn-lt"/>
                <a:ea typeface="+mn-ea"/>
                <a:cs typeface="+mn-cs"/>
                <a:sym typeface="Produkt Extralight"/>
              </a:defRPr>
            </a:pPr>
          </a:p>
        </p:txBody>
      </p:sp>
      <p:sp>
        <p:nvSpPr>
          <p:cNvPr id="634" name="Rechteck"/>
          <p:cNvSpPr/>
          <p:nvPr/>
        </p:nvSpPr>
        <p:spPr>
          <a:xfrm>
            <a:off x="-31684" y="0"/>
            <a:ext cx="13102034" cy="9753601"/>
          </a:xfrm>
          <a:prstGeom prst="rect">
            <a:avLst/>
          </a:prstGeom>
          <a:solidFill>
            <a:srgbClr val="32163B"/>
          </a:solidFill>
          <a:ln w="3175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sz="3200">
                <a:solidFill>
                  <a:srgbClr val="D84942"/>
                </a:solidFill>
              </a:defRPr>
            </a:pPr>
          </a:p>
        </p:txBody>
      </p:sp>
      <p:sp>
        <p:nvSpPr>
          <p:cNvPr id="635" name="Ddd"/>
          <p:cNvSpPr txBox="1"/>
          <p:nvPr/>
        </p:nvSpPr>
        <p:spPr>
          <a:xfrm>
            <a:off x="715433" y="3035300"/>
            <a:ext cx="11607801" cy="601980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marL="317500" indent="-317500">
              <a:buSzPct val="100000"/>
              <a:buChar char="•"/>
            </a:lvl1pPr>
          </a:lstStyle>
          <a:p>
            <a:pPr/>
            <a:r>
              <a:t>Ddd</a:t>
            </a:r>
          </a:p>
        </p:txBody>
      </p:sp>
      <p:sp>
        <p:nvSpPr>
          <p:cNvPr id="636" name="Rechteck"/>
          <p:cNvSpPr txBox="1"/>
          <p:nvPr/>
        </p:nvSpPr>
        <p:spPr>
          <a:xfrm>
            <a:off x="715433" y="3035300"/>
            <a:ext cx="11607801" cy="6019800"/>
          </a:xfrm>
          <a:prstGeom prst="rect">
            <a:avLst/>
          </a:prstGeom>
          <a:ln w="3175">
            <a:miter lim="400000"/>
          </a:ln>
        </p:spPr>
        <p:txBody>
          <a:bodyPr lIns="50800" tIns="50800" rIns="50800" bIns="50800">
            <a:normAutofit fontScale="100000" lnSpcReduction="0"/>
          </a:bodyPr>
          <a:lstStyle/>
          <a:p>
            <a:pPr marL="317500" indent="-317500">
              <a:buSzPct val="100000"/>
              <a:buChar char="•"/>
            </a:pPr>
          </a:p>
        </p:txBody>
      </p:sp>
      <p:sp>
        <p:nvSpPr>
          <p:cNvPr id="637" name="Rechteck"/>
          <p:cNvSpPr txBox="1"/>
          <p:nvPr/>
        </p:nvSpPr>
        <p:spPr>
          <a:xfrm>
            <a:off x="698500" y="381000"/>
            <a:ext cx="11607800" cy="1143000"/>
          </a:xfrm>
          <a:prstGeom prst="rect">
            <a:avLst/>
          </a:prstGeom>
          <a:ln w="3175">
            <a:miter lim="400000"/>
          </a:ln>
        </p:spPr>
        <p:txBody>
          <a:bodyPr lIns="50800" tIns="50800" rIns="50800" bIns="50800">
            <a:normAutofit fontScale="100000" lnSpcReduction="0"/>
          </a:bodyPr>
          <a:lstStyle/>
          <a:p>
            <a:pPr defTabSz="254000">
              <a:lnSpc>
                <a:spcPct val="90000"/>
              </a:lnSpc>
              <a:spcBef>
                <a:spcPts val="0"/>
              </a:spcBef>
              <a:defRPr spc="-59" sz="6000">
                <a:latin typeface="+mn-lt"/>
                <a:ea typeface="+mn-ea"/>
                <a:cs typeface="+mn-cs"/>
                <a:sym typeface="Produkt Extralight"/>
              </a:defRPr>
            </a:pPr>
          </a:p>
        </p:txBody>
      </p:sp>
      <p:sp>
        <p:nvSpPr>
          <p:cNvPr id="638" name="Rechteck"/>
          <p:cNvSpPr txBox="1"/>
          <p:nvPr/>
        </p:nvSpPr>
        <p:spPr>
          <a:xfrm>
            <a:off x="698500" y="3035300"/>
            <a:ext cx="11607800" cy="6019800"/>
          </a:xfrm>
          <a:prstGeom prst="rect">
            <a:avLst/>
          </a:prstGeom>
          <a:ln w="3175">
            <a:miter lim="400000"/>
          </a:ln>
        </p:spPr>
        <p:txBody>
          <a:bodyPr lIns="50800" tIns="50800" rIns="50800" bIns="50800">
            <a:normAutofit fontScale="100000" lnSpcReduction="0"/>
          </a:bodyPr>
          <a:lstStyle/>
          <a:p>
            <a:pPr marL="317500" indent="-317500">
              <a:buSzPct val="100000"/>
              <a:buChar char="•"/>
            </a:pPr>
          </a:p>
        </p:txBody>
      </p:sp>
      <p:sp>
        <p:nvSpPr>
          <p:cNvPr id="639" name="Rechteck"/>
          <p:cNvSpPr/>
          <p:nvPr/>
        </p:nvSpPr>
        <p:spPr>
          <a:xfrm>
            <a:off x="-140460" y="0"/>
            <a:ext cx="13285720" cy="9937023"/>
          </a:xfrm>
          <a:prstGeom prst="rect">
            <a:avLst/>
          </a:prstGeom>
          <a:solidFill>
            <a:srgbClr val="32163B">
              <a:alpha val="71701"/>
            </a:srgbClr>
          </a:solidFill>
          <a:ln w="3175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sz="3200">
                <a:solidFill>
                  <a:srgbClr val="D84942"/>
                </a:solidFill>
              </a:defRPr>
            </a:pPr>
          </a:p>
        </p:txBody>
      </p:sp>
      <p:sp>
        <p:nvSpPr>
          <p:cNvPr id="640" name="Rechteck"/>
          <p:cNvSpPr txBox="1"/>
          <p:nvPr/>
        </p:nvSpPr>
        <p:spPr>
          <a:xfrm>
            <a:off x="698500" y="1447800"/>
            <a:ext cx="11607800" cy="673100"/>
          </a:xfrm>
          <a:prstGeom prst="rect">
            <a:avLst/>
          </a:prstGeom>
          <a:ln w="3175">
            <a:miter lim="400000"/>
          </a:ln>
        </p:spPr>
        <p:txBody>
          <a:bodyPr lIns="50800" tIns="50800" rIns="50800" bIns="50800">
            <a:normAutofit fontScale="100000" lnSpcReduction="0"/>
          </a:bodyPr>
          <a:lstStyle/>
          <a:p>
            <a:pPr defTabSz="254000">
              <a:spcBef>
                <a:spcPts val="0"/>
              </a:spcBef>
              <a:defRPr sz="3200">
                <a:latin typeface="+mn-lt"/>
                <a:ea typeface="+mn-ea"/>
                <a:cs typeface="+mn-cs"/>
                <a:sym typeface="Produkt Extralight"/>
              </a:defRPr>
            </a:pPr>
          </a:p>
        </p:txBody>
      </p:sp>
      <p:sp>
        <p:nvSpPr>
          <p:cNvPr id="641" name="Rechteck"/>
          <p:cNvSpPr txBox="1"/>
          <p:nvPr/>
        </p:nvSpPr>
        <p:spPr>
          <a:xfrm>
            <a:off x="698500" y="1447800"/>
            <a:ext cx="11607800" cy="673100"/>
          </a:xfrm>
          <a:prstGeom prst="rect">
            <a:avLst/>
          </a:prstGeom>
          <a:ln w="3175">
            <a:miter lim="400000"/>
          </a:ln>
        </p:spPr>
        <p:txBody>
          <a:bodyPr lIns="50800" tIns="50800" rIns="50800" bIns="50800">
            <a:normAutofit fontScale="100000" lnSpcReduction="0"/>
          </a:bodyPr>
          <a:lstStyle/>
          <a:p>
            <a:pPr defTabSz="254000">
              <a:spcBef>
                <a:spcPts val="0"/>
              </a:spcBef>
              <a:defRPr sz="3200">
                <a:latin typeface="+mn-lt"/>
                <a:ea typeface="+mn-ea"/>
                <a:cs typeface="+mn-cs"/>
                <a:sym typeface="Produkt Extralight"/>
              </a:defRPr>
            </a:pPr>
          </a:p>
        </p:txBody>
      </p:sp>
      <p:sp>
        <p:nvSpPr>
          <p:cNvPr id="642" name="Rechteck"/>
          <p:cNvSpPr txBox="1"/>
          <p:nvPr/>
        </p:nvSpPr>
        <p:spPr>
          <a:xfrm>
            <a:off x="715433" y="1447800"/>
            <a:ext cx="11607801" cy="673100"/>
          </a:xfrm>
          <a:prstGeom prst="rect">
            <a:avLst/>
          </a:prstGeom>
          <a:ln w="3175">
            <a:miter lim="400000"/>
          </a:ln>
        </p:spPr>
        <p:txBody>
          <a:bodyPr lIns="50800" tIns="50800" rIns="50800" bIns="50800">
            <a:normAutofit fontScale="100000" lnSpcReduction="0"/>
          </a:bodyPr>
          <a:lstStyle/>
          <a:p>
            <a:pPr defTabSz="254000">
              <a:spcBef>
                <a:spcPts val="0"/>
              </a:spcBef>
              <a:defRPr sz="3200">
                <a:latin typeface="+mn-lt"/>
                <a:ea typeface="+mn-ea"/>
                <a:cs typeface="+mn-cs"/>
                <a:sym typeface="Produkt Extralight"/>
              </a:defRPr>
            </a:pPr>
          </a:p>
        </p:txBody>
      </p:sp>
      <p:sp>
        <p:nvSpPr>
          <p:cNvPr id="643" name="Dd"/>
          <p:cNvSpPr txBox="1"/>
          <p:nvPr/>
        </p:nvSpPr>
        <p:spPr>
          <a:xfrm>
            <a:off x="715433" y="1447800"/>
            <a:ext cx="11607801" cy="67310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254000">
              <a:spcBef>
                <a:spcPts val="0"/>
              </a:spcBef>
              <a:defRPr sz="3200">
                <a:latin typeface="+mn-lt"/>
                <a:ea typeface="+mn-ea"/>
                <a:cs typeface="+mn-cs"/>
                <a:sym typeface="Produkt Extralight"/>
              </a:defRPr>
            </a:lvl1pPr>
          </a:lstStyle>
          <a:p>
            <a:pPr/>
            <a:r>
              <a:t>Dd</a:t>
            </a:r>
          </a:p>
        </p:txBody>
      </p:sp>
      <p:sp>
        <p:nvSpPr>
          <p:cNvPr id="644" name="Rechteck"/>
          <p:cNvSpPr txBox="1"/>
          <p:nvPr/>
        </p:nvSpPr>
        <p:spPr>
          <a:xfrm>
            <a:off x="715433" y="1447800"/>
            <a:ext cx="11607801" cy="673100"/>
          </a:xfrm>
          <a:prstGeom prst="rect">
            <a:avLst/>
          </a:prstGeom>
          <a:ln w="3175">
            <a:miter lim="400000"/>
          </a:ln>
        </p:spPr>
        <p:txBody>
          <a:bodyPr lIns="50800" tIns="50800" rIns="50800" bIns="50800">
            <a:normAutofit fontScale="100000" lnSpcReduction="0"/>
          </a:bodyPr>
          <a:lstStyle/>
          <a:p>
            <a:pPr defTabSz="254000">
              <a:spcBef>
                <a:spcPts val="0"/>
              </a:spcBef>
              <a:defRPr sz="3200">
                <a:latin typeface="+mn-lt"/>
                <a:ea typeface="+mn-ea"/>
                <a:cs typeface="+mn-cs"/>
                <a:sym typeface="Produkt Extralight"/>
              </a:defRPr>
            </a:pPr>
          </a:p>
        </p:txBody>
      </p:sp>
      <p:sp>
        <p:nvSpPr>
          <p:cNvPr id="645" name="Rechteck"/>
          <p:cNvSpPr/>
          <p:nvPr/>
        </p:nvSpPr>
        <p:spPr>
          <a:xfrm>
            <a:off x="-31684" y="0"/>
            <a:ext cx="13102034" cy="9753601"/>
          </a:xfrm>
          <a:prstGeom prst="rect">
            <a:avLst/>
          </a:prstGeom>
          <a:solidFill>
            <a:srgbClr val="32163B"/>
          </a:solidFill>
          <a:ln w="3175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sz="3200">
                <a:solidFill>
                  <a:srgbClr val="D84942"/>
                </a:solidFill>
              </a:defRPr>
            </a:pPr>
          </a:p>
        </p:txBody>
      </p:sp>
      <p:grpSp>
        <p:nvGrpSpPr>
          <p:cNvPr id="653" name="Gruppieren"/>
          <p:cNvGrpSpPr/>
          <p:nvPr/>
        </p:nvGrpSpPr>
        <p:grpSpPr>
          <a:xfrm>
            <a:off x="7994585" y="-7198090"/>
            <a:ext cx="11430001" cy="11430001"/>
            <a:chOff x="0" y="0"/>
            <a:chExt cx="11430000" cy="11430000"/>
          </a:xfrm>
        </p:grpSpPr>
        <p:sp>
          <p:nvSpPr>
            <p:cNvPr id="646" name="Kreis"/>
            <p:cNvSpPr/>
            <p:nvPr/>
          </p:nvSpPr>
          <p:spPr>
            <a:xfrm>
              <a:off x="0" y="0"/>
              <a:ext cx="11430000" cy="11430000"/>
            </a:xfrm>
            <a:prstGeom prst="ellipse">
              <a:avLst/>
            </a:prstGeom>
            <a:solidFill>
              <a:srgbClr val="CB8258"/>
            </a:solidFill>
            <a:ln w="3175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7022">
                <a:spcBef>
                  <a:spcPts val="0"/>
                </a:spcBef>
                <a:defRPr sz="22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647" name="Kreis"/>
            <p:cNvSpPr/>
            <p:nvPr/>
          </p:nvSpPr>
          <p:spPr>
            <a:xfrm>
              <a:off x="635000" y="762000"/>
              <a:ext cx="10160000" cy="10160000"/>
            </a:xfrm>
            <a:prstGeom prst="ellipse">
              <a:avLst/>
            </a:prstGeom>
            <a:solidFill>
              <a:srgbClr val="32163B"/>
            </a:solidFill>
            <a:ln w="3175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7022">
                <a:spcBef>
                  <a:spcPts val="0"/>
                </a:spcBef>
                <a:defRPr sz="2200">
                  <a:solidFill>
                    <a:srgbClr val="32163B"/>
                  </a:solidFill>
                </a:defRPr>
              </a:pPr>
            </a:p>
          </p:txBody>
        </p:sp>
        <p:sp>
          <p:nvSpPr>
            <p:cNvPr id="648" name="Kreis"/>
            <p:cNvSpPr/>
            <p:nvPr/>
          </p:nvSpPr>
          <p:spPr>
            <a:xfrm>
              <a:off x="1904999" y="2032000"/>
              <a:ext cx="7620001" cy="7620000"/>
            </a:xfrm>
            <a:prstGeom prst="ellipse">
              <a:avLst/>
            </a:prstGeom>
            <a:solidFill>
              <a:srgbClr val="CB8258"/>
            </a:solidFill>
            <a:ln w="3175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7022">
                <a:spcBef>
                  <a:spcPts val="0"/>
                </a:spcBef>
                <a:defRPr sz="22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649" name="Kreis"/>
            <p:cNvSpPr/>
            <p:nvPr/>
          </p:nvSpPr>
          <p:spPr>
            <a:xfrm>
              <a:off x="2539999" y="2667000"/>
              <a:ext cx="6350001" cy="6350000"/>
            </a:xfrm>
            <a:prstGeom prst="ellipse">
              <a:avLst/>
            </a:prstGeom>
            <a:solidFill>
              <a:srgbClr val="32163B"/>
            </a:solidFill>
            <a:ln w="3175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7022">
                <a:spcBef>
                  <a:spcPts val="0"/>
                </a:spcBef>
                <a:defRPr sz="2200">
                  <a:solidFill>
                    <a:srgbClr val="32163B"/>
                  </a:solidFill>
                </a:defRPr>
              </a:pPr>
            </a:p>
          </p:txBody>
        </p:sp>
        <p:sp>
          <p:nvSpPr>
            <p:cNvPr id="650" name="Kreis"/>
            <p:cNvSpPr/>
            <p:nvPr/>
          </p:nvSpPr>
          <p:spPr>
            <a:xfrm>
              <a:off x="3809999" y="3937000"/>
              <a:ext cx="3810001" cy="3810000"/>
            </a:xfrm>
            <a:prstGeom prst="ellipse">
              <a:avLst/>
            </a:prstGeom>
            <a:solidFill>
              <a:srgbClr val="CB8258"/>
            </a:solidFill>
            <a:ln w="3175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7022">
                <a:spcBef>
                  <a:spcPts val="0"/>
                </a:spcBef>
                <a:defRPr sz="22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651" name="Kreis"/>
            <p:cNvSpPr/>
            <p:nvPr/>
          </p:nvSpPr>
          <p:spPr>
            <a:xfrm>
              <a:off x="4444999" y="4572000"/>
              <a:ext cx="2540001" cy="2540000"/>
            </a:xfrm>
            <a:prstGeom prst="ellipse">
              <a:avLst/>
            </a:prstGeom>
            <a:solidFill>
              <a:srgbClr val="32163B"/>
            </a:solidFill>
            <a:ln w="3175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7022">
                <a:spcBef>
                  <a:spcPts val="0"/>
                </a:spcBef>
                <a:defRPr sz="2200">
                  <a:solidFill>
                    <a:srgbClr val="32163B"/>
                  </a:solidFill>
                </a:defRPr>
              </a:pPr>
            </a:p>
          </p:txBody>
        </p:sp>
        <p:sp>
          <p:nvSpPr>
            <p:cNvPr id="652" name="Kreis"/>
            <p:cNvSpPr/>
            <p:nvPr/>
          </p:nvSpPr>
          <p:spPr>
            <a:xfrm>
              <a:off x="5397499" y="5524500"/>
              <a:ext cx="635001" cy="635000"/>
            </a:xfrm>
            <a:prstGeom prst="ellipse">
              <a:avLst/>
            </a:prstGeom>
            <a:solidFill>
              <a:srgbClr val="CB8258"/>
            </a:solidFill>
            <a:ln w="3175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7022">
                <a:spcBef>
                  <a:spcPts val="0"/>
                </a:spcBef>
                <a:defRPr sz="2200">
                  <a:solidFill>
                    <a:srgbClr val="000000"/>
                  </a:solidFill>
                </a:defRPr>
              </a:pPr>
            </a:p>
          </p:txBody>
        </p:sp>
      </p:grpSp>
      <p:grpSp>
        <p:nvGrpSpPr>
          <p:cNvPr id="661" name="Gruppieren"/>
          <p:cNvGrpSpPr/>
          <p:nvPr/>
        </p:nvGrpSpPr>
        <p:grpSpPr>
          <a:xfrm>
            <a:off x="-5582950" y="5534723"/>
            <a:ext cx="11430001" cy="11430001"/>
            <a:chOff x="0" y="0"/>
            <a:chExt cx="11430000" cy="11430000"/>
          </a:xfrm>
        </p:grpSpPr>
        <p:sp>
          <p:nvSpPr>
            <p:cNvPr id="654" name="Kreis"/>
            <p:cNvSpPr/>
            <p:nvPr/>
          </p:nvSpPr>
          <p:spPr>
            <a:xfrm>
              <a:off x="0" y="0"/>
              <a:ext cx="11430000" cy="11430000"/>
            </a:xfrm>
            <a:prstGeom prst="ellipse">
              <a:avLst/>
            </a:prstGeom>
            <a:solidFill>
              <a:srgbClr val="CB8258"/>
            </a:solidFill>
            <a:ln w="3175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7022">
                <a:spcBef>
                  <a:spcPts val="0"/>
                </a:spcBef>
                <a:defRPr sz="22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655" name="Kreis"/>
            <p:cNvSpPr/>
            <p:nvPr/>
          </p:nvSpPr>
          <p:spPr>
            <a:xfrm>
              <a:off x="635000" y="762000"/>
              <a:ext cx="10160000" cy="10160000"/>
            </a:xfrm>
            <a:prstGeom prst="ellipse">
              <a:avLst/>
            </a:prstGeom>
            <a:solidFill>
              <a:srgbClr val="32163B"/>
            </a:solidFill>
            <a:ln w="3175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7022">
                <a:spcBef>
                  <a:spcPts val="0"/>
                </a:spcBef>
                <a:defRPr sz="2200">
                  <a:solidFill>
                    <a:srgbClr val="32163B"/>
                  </a:solidFill>
                </a:defRPr>
              </a:pPr>
            </a:p>
          </p:txBody>
        </p:sp>
        <p:sp>
          <p:nvSpPr>
            <p:cNvPr id="656" name="Kreis"/>
            <p:cNvSpPr/>
            <p:nvPr/>
          </p:nvSpPr>
          <p:spPr>
            <a:xfrm>
              <a:off x="1904999" y="2032000"/>
              <a:ext cx="7620001" cy="7620000"/>
            </a:xfrm>
            <a:prstGeom prst="ellipse">
              <a:avLst/>
            </a:prstGeom>
            <a:solidFill>
              <a:srgbClr val="CB8258"/>
            </a:solidFill>
            <a:ln w="3175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7022">
                <a:spcBef>
                  <a:spcPts val="0"/>
                </a:spcBef>
                <a:defRPr sz="22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657" name="Kreis"/>
            <p:cNvSpPr/>
            <p:nvPr/>
          </p:nvSpPr>
          <p:spPr>
            <a:xfrm>
              <a:off x="2539999" y="2667000"/>
              <a:ext cx="6350001" cy="6350000"/>
            </a:xfrm>
            <a:prstGeom prst="ellipse">
              <a:avLst/>
            </a:prstGeom>
            <a:solidFill>
              <a:srgbClr val="32163B"/>
            </a:solidFill>
            <a:ln w="3175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7022">
                <a:spcBef>
                  <a:spcPts val="0"/>
                </a:spcBef>
                <a:defRPr sz="2200">
                  <a:solidFill>
                    <a:srgbClr val="32163B"/>
                  </a:solidFill>
                </a:defRPr>
              </a:pPr>
            </a:p>
          </p:txBody>
        </p:sp>
        <p:sp>
          <p:nvSpPr>
            <p:cNvPr id="658" name="Kreis"/>
            <p:cNvSpPr/>
            <p:nvPr/>
          </p:nvSpPr>
          <p:spPr>
            <a:xfrm>
              <a:off x="3809999" y="3937000"/>
              <a:ext cx="3810001" cy="3810000"/>
            </a:xfrm>
            <a:prstGeom prst="ellipse">
              <a:avLst/>
            </a:prstGeom>
            <a:solidFill>
              <a:srgbClr val="CB8258"/>
            </a:solidFill>
            <a:ln w="3175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7022">
                <a:spcBef>
                  <a:spcPts val="0"/>
                </a:spcBef>
                <a:defRPr sz="22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659" name="Kreis"/>
            <p:cNvSpPr/>
            <p:nvPr/>
          </p:nvSpPr>
          <p:spPr>
            <a:xfrm>
              <a:off x="4444999" y="4572000"/>
              <a:ext cx="2540001" cy="2540000"/>
            </a:xfrm>
            <a:prstGeom prst="ellipse">
              <a:avLst/>
            </a:prstGeom>
            <a:solidFill>
              <a:srgbClr val="32163B"/>
            </a:solidFill>
            <a:ln w="3175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7022">
                <a:spcBef>
                  <a:spcPts val="0"/>
                </a:spcBef>
                <a:defRPr sz="2200">
                  <a:solidFill>
                    <a:srgbClr val="32163B"/>
                  </a:solidFill>
                </a:defRPr>
              </a:pPr>
            </a:p>
          </p:txBody>
        </p:sp>
        <p:sp>
          <p:nvSpPr>
            <p:cNvPr id="660" name="Kreis"/>
            <p:cNvSpPr/>
            <p:nvPr/>
          </p:nvSpPr>
          <p:spPr>
            <a:xfrm>
              <a:off x="5397499" y="5524500"/>
              <a:ext cx="635001" cy="635000"/>
            </a:xfrm>
            <a:prstGeom prst="ellipse">
              <a:avLst/>
            </a:prstGeom>
            <a:solidFill>
              <a:srgbClr val="CB8258"/>
            </a:solidFill>
            <a:ln w="3175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7022">
                <a:spcBef>
                  <a:spcPts val="0"/>
                </a:spcBef>
                <a:defRPr sz="2200">
                  <a:solidFill>
                    <a:srgbClr val="000000"/>
                  </a:solidFill>
                </a:defRPr>
              </a:pPr>
            </a:p>
          </p:txBody>
        </p:sp>
      </p:grpSp>
      <p:sp>
        <p:nvSpPr>
          <p:cNvPr id="662" name="Rechteck"/>
          <p:cNvSpPr/>
          <p:nvPr/>
        </p:nvSpPr>
        <p:spPr>
          <a:xfrm>
            <a:off x="-140460" y="0"/>
            <a:ext cx="13285720" cy="9937023"/>
          </a:xfrm>
          <a:prstGeom prst="rect">
            <a:avLst/>
          </a:prstGeom>
          <a:solidFill>
            <a:srgbClr val="32163B">
              <a:alpha val="71701"/>
            </a:srgbClr>
          </a:solidFill>
          <a:ln w="3175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sz="3200">
                <a:solidFill>
                  <a:srgbClr val="D84942"/>
                </a:solidFill>
              </a:defRPr>
            </a:pPr>
          </a:p>
        </p:txBody>
      </p:sp>
      <p:sp>
        <p:nvSpPr>
          <p:cNvPr id="663" name="Rechteck"/>
          <p:cNvSpPr/>
          <p:nvPr/>
        </p:nvSpPr>
        <p:spPr>
          <a:xfrm>
            <a:off x="5260247" y="7264400"/>
            <a:ext cx="1270001" cy="885622"/>
          </a:xfrm>
          <a:prstGeom prst="rect">
            <a:avLst/>
          </a:prstGeom>
          <a:solidFill>
            <a:srgbClr val="32163B"/>
          </a:solidFill>
          <a:ln w="3175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664" name="Rechteck"/>
          <p:cNvSpPr/>
          <p:nvPr/>
        </p:nvSpPr>
        <p:spPr>
          <a:xfrm>
            <a:off x="4563729" y="6648497"/>
            <a:ext cx="400186" cy="885622"/>
          </a:xfrm>
          <a:prstGeom prst="rect">
            <a:avLst/>
          </a:prstGeom>
          <a:solidFill>
            <a:srgbClr val="32163B"/>
          </a:solidFill>
          <a:ln w="3175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</a:p>
        </p:txBody>
      </p:sp>
      <p:pic>
        <p:nvPicPr>
          <p:cNvPr id="665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7000" y="8128000"/>
            <a:ext cx="1270000" cy="1420620"/>
          </a:xfrm>
          <a:prstGeom prst="rect">
            <a:avLst/>
          </a:prstGeom>
          <a:ln w="3175">
            <a:miter lim="400000"/>
          </a:ln>
        </p:spPr>
      </p:pic>
      <p:sp>
        <p:nvSpPr>
          <p:cNvPr id="666" name="Text"/>
          <p:cNvSpPr txBox="1"/>
          <p:nvPr/>
        </p:nvSpPr>
        <p:spPr>
          <a:xfrm>
            <a:off x="5825232" y="7145866"/>
            <a:ext cx="5792854" cy="9652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457200" indent="-317500" defTabSz="457200">
              <a:spcBef>
                <a:spcPts val="0"/>
              </a:spcBef>
              <a:buSzPct val="100000"/>
              <a:buFont typeface="Times Roman"/>
              <a:buChar char="•"/>
              <a:defRPr sz="3500">
                <a:solidFill>
                  <a:srgbClr val="CB8258"/>
                </a:solidFill>
                <a:latin typeface="Arial"/>
                <a:ea typeface="Arial"/>
                <a:cs typeface="Arial"/>
                <a:sym typeface="Arial"/>
              </a:defRPr>
            </a:pPr>
          </a:p>
          <a:p>
            <a:pPr defTabSz="457200">
              <a:spcBef>
                <a:spcPts val="0"/>
              </a:spcBef>
              <a:defRPr sz="1200">
                <a:latin typeface="Times Roman"/>
                <a:ea typeface="Times Roman"/>
                <a:cs typeface="Times Roman"/>
                <a:sym typeface="Times Roman"/>
              </a:defRPr>
            </a:pPr>
          </a:p>
        </p:txBody>
      </p:sp>
      <p:sp>
        <p:nvSpPr>
          <p:cNvPr id="667" name="Rechteck"/>
          <p:cNvSpPr/>
          <p:nvPr/>
        </p:nvSpPr>
        <p:spPr>
          <a:xfrm>
            <a:off x="3265123" y="4943370"/>
            <a:ext cx="1143001" cy="979158"/>
          </a:xfrm>
          <a:prstGeom prst="rect">
            <a:avLst/>
          </a:prstGeom>
          <a:solidFill>
            <a:srgbClr val="32163B"/>
          </a:solidFill>
          <a:ln w="3175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668" name="Rechteck"/>
          <p:cNvSpPr/>
          <p:nvPr/>
        </p:nvSpPr>
        <p:spPr>
          <a:xfrm>
            <a:off x="4840608" y="6900439"/>
            <a:ext cx="400186" cy="885622"/>
          </a:xfrm>
          <a:prstGeom prst="rect">
            <a:avLst/>
          </a:prstGeom>
          <a:solidFill>
            <a:srgbClr val="32163B"/>
          </a:solidFill>
          <a:ln w="3175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669" name="Rechteck"/>
          <p:cNvSpPr/>
          <p:nvPr/>
        </p:nvSpPr>
        <p:spPr>
          <a:xfrm>
            <a:off x="4967608" y="7027439"/>
            <a:ext cx="400186" cy="885622"/>
          </a:xfrm>
          <a:prstGeom prst="rect">
            <a:avLst/>
          </a:prstGeom>
          <a:solidFill>
            <a:srgbClr val="32163B"/>
          </a:solidFill>
          <a:ln w="3175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670" name="Rechteck"/>
          <p:cNvSpPr/>
          <p:nvPr/>
        </p:nvSpPr>
        <p:spPr>
          <a:xfrm>
            <a:off x="4327580" y="6424662"/>
            <a:ext cx="400186" cy="885623"/>
          </a:xfrm>
          <a:prstGeom prst="rect">
            <a:avLst/>
          </a:prstGeom>
          <a:solidFill>
            <a:srgbClr val="32163B"/>
          </a:solidFill>
          <a:ln w="3175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671" name="Rechteck"/>
          <p:cNvSpPr/>
          <p:nvPr/>
        </p:nvSpPr>
        <p:spPr>
          <a:xfrm>
            <a:off x="4109984" y="6263981"/>
            <a:ext cx="400186" cy="885623"/>
          </a:xfrm>
          <a:prstGeom prst="rect">
            <a:avLst/>
          </a:prstGeom>
          <a:solidFill>
            <a:srgbClr val="32163B"/>
          </a:solidFill>
          <a:ln w="3175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672" name="Rechteck"/>
          <p:cNvSpPr/>
          <p:nvPr/>
        </p:nvSpPr>
        <p:spPr>
          <a:xfrm>
            <a:off x="3867210" y="5941345"/>
            <a:ext cx="400186" cy="885622"/>
          </a:xfrm>
          <a:prstGeom prst="rect">
            <a:avLst/>
          </a:prstGeom>
          <a:solidFill>
            <a:srgbClr val="32163B"/>
          </a:solidFill>
          <a:ln w="3175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673" name="Rechteck"/>
          <p:cNvSpPr/>
          <p:nvPr/>
        </p:nvSpPr>
        <p:spPr>
          <a:xfrm>
            <a:off x="3571023" y="5602389"/>
            <a:ext cx="400186" cy="885622"/>
          </a:xfrm>
          <a:prstGeom prst="rect">
            <a:avLst/>
          </a:prstGeom>
          <a:solidFill>
            <a:srgbClr val="32163B"/>
          </a:solidFill>
          <a:ln w="3175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</a:p>
        </p:txBody>
      </p:sp>
      <p:grpSp>
        <p:nvGrpSpPr>
          <p:cNvPr id="676" name="Metrics"/>
          <p:cNvGrpSpPr/>
          <p:nvPr/>
        </p:nvGrpSpPr>
        <p:grpSpPr>
          <a:xfrm>
            <a:off x="685800" y="368300"/>
            <a:ext cx="11633200" cy="1168401"/>
            <a:chOff x="0" y="0"/>
            <a:chExt cx="11633200" cy="1168400"/>
          </a:xfrm>
        </p:grpSpPr>
        <p:sp>
          <p:nvSpPr>
            <p:cNvPr id="675" name="Metrics"/>
            <p:cNvSpPr txBox="1"/>
            <p:nvPr/>
          </p:nvSpPr>
          <p:spPr>
            <a:xfrm>
              <a:off x="12700" y="12699"/>
              <a:ext cx="11607800" cy="114300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rmAutofit fontScale="100000" lnSpcReduction="0"/>
            </a:bodyPr>
            <a:lstStyle>
              <a:lvl1pPr algn="ctr" defTabSz="254000">
                <a:lnSpc>
                  <a:spcPct val="90000"/>
                </a:lnSpc>
                <a:spcBef>
                  <a:spcPts val="0"/>
                </a:spcBef>
                <a:defRPr spc="-59" sz="6000">
                  <a:solidFill>
                    <a:srgbClr val="CB8258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Metrics</a:t>
              </a:r>
            </a:p>
          </p:txBody>
        </p:sp>
        <p:pic>
          <p:nvPicPr>
            <p:cNvPr id="674" name="Metrics Metrics" descr="Metrics Metrics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-1"/>
              <a:ext cx="11633200" cy="1168401"/>
            </a:xfrm>
            <a:prstGeom prst="rect">
              <a:avLst/>
            </a:prstGeom>
            <a:effectLst/>
          </p:spPr>
        </p:pic>
      </p:grpSp>
      <p:grpSp>
        <p:nvGrpSpPr>
          <p:cNvPr id="680" name="Gruppieren"/>
          <p:cNvGrpSpPr/>
          <p:nvPr/>
        </p:nvGrpSpPr>
        <p:grpSpPr>
          <a:xfrm>
            <a:off x="2686032" y="1593889"/>
            <a:ext cx="7632815" cy="8006152"/>
            <a:chOff x="0" y="0"/>
            <a:chExt cx="7632813" cy="8006150"/>
          </a:xfrm>
        </p:grpSpPr>
        <p:pic>
          <p:nvPicPr>
            <p:cNvPr id="677" name="Bildschirmfoto 2025-04-24 um 11.30.57.png" descr="Bildschirmfoto 2025-04-24 um 11.30.57.png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30208" t="5999" r="30208" b="2039"/>
            <a:stretch>
              <a:fillRect/>
            </a:stretch>
          </p:blipFill>
          <p:spPr>
            <a:xfrm>
              <a:off x="0" y="0"/>
              <a:ext cx="3989388" cy="60275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96" fill="norm" stroke="1" extrusionOk="0">
                  <a:moveTo>
                    <a:pt x="0" y="0"/>
                  </a:moveTo>
                  <a:lnTo>
                    <a:pt x="0" y="10771"/>
                  </a:lnTo>
                  <a:cubicBezTo>
                    <a:pt x="0" y="16695"/>
                    <a:pt x="21" y="21556"/>
                    <a:pt x="47" y="21574"/>
                  </a:cubicBezTo>
                  <a:cubicBezTo>
                    <a:pt x="73" y="21591"/>
                    <a:pt x="4926" y="21600"/>
                    <a:pt x="10830" y="21593"/>
                  </a:cubicBezTo>
                  <a:lnTo>
                    <a:pt x="21566" y="21582"/>
                  </a:lnTo>
                  <a:lnTo>
                    <a:pt x="21583" y="10791"/>
                  </a:lnTo>
                  <a:lnTo>
                    <a:pt x="21600" y="0"/>
                  </a:lnTo>
                  <a:lnTo>
                    <a:pt x="10800" y="0"/>
                  </a:lnTo>
                  <a:lnTo>
                    <a:pt x="0" y="0"/>
                  </a:lnTo>
                  <a:close/>
                </a:path>
              </a:pathLst>
            </a:custGeom>
            <a:ln w="3175" cap="flat">
              <a:noFill/>
              <a:miter lim="400000"/>
            </a:ln>
            <a:effectLst/>
          </p:spPr>
        </p:pic>
        <p:pic>
          <p:nvPicPr>
            <p:cNvPr id="678" name="Bildschirmfoto 2025-04-24 um 11.31.28.png" descr="Bildschirmfoto 2025-04-24 um 11.31.28.png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27343" t="5020" r="27345" b="675"/>
            <a:stretch>
              <a:fillRect/>
            </a:stretch>
          </p:blipFill>
          <p:spPr>
            <a:xfrm>
              <a:off x="1284595" y="945508"/>
              <a:ext cx="4765774" cy="64506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5" h="21084" fill="norm" stroke="1" extrusionOk="0">
                  <a:moveTo>
                    <a:pt x="17008" y="0"/>
                  </a:moveTo>
                  <a:cubicBezTo>
                    <a:pt x="15477" y="-1"/>
                    <a:pt x="13391" y="3"/>
                    <a:pt x="10541" y="7"/>
                  </a:cubicBezTo>
                  <a:lnTo>
                    <a:pt x="295" y="17"/>
                  </a:lnTo>
                  <a:lnTo>
                    <a:pt x="147" y="143"/>
                  </a:lnTo>
                  <a:lnTo>
                    <a:pt x="0" y="269"/>
                  </a:lnTo>
                  <a:lnTo>
                    <a:pt x="0" y="10504"/>
                  </a:lnTo>
                  <a:cubicBezTo>
                    <a:pt x="0" y="16592"/>
                    <a:pt x="23" y="20781"/>
                    <a:pt x="57" y="20845"/>
                  </a:cubicBezTo>
                  <a:cubicBezTo>
                    <a:pt x="115" y="20957"/>
                    <a:pt x="330" y="21040"/>
                    <a:pt x="643" y="21070"/>
                  </a:cubicBezTo>
                  <a:cubicBezTo>
                    <a:pt x="744" y="21080"/>
                    <a:pt x="5325" y="21086"/>
                    <a:pt x="10822" y="21083"/>
                  </a:cubicBezTo>
                  <a:cubicBezTo>
                    <a:pt x="18644" y="21080"/>
                    <a:pt x="20852" y="21066"/>
                    <a:pt x="20986" y="21022"/>
                  </a:cubicBezTo>
                  <a:cubicBezTo>
                    <a:pt x="21359" y="20902"/>
                    <a:pt x="21335" y="21599"/>
                    <a:pt x="21334" y="10561"/>
                  </a:cubicBezTo>
                  <a:cubicBezTo>
                    <a:pt x="21334" y="3566"/>
                    <a:pt x="21315" y="412"/>
                    <a:pt x="21270" y="293"/>
                  </a:cubicBezTo>
                  <a:cubicBezTo>
                    <a:pt x="21178" y="52"/>
                    <a:pt x="21600" y="4"/>
                    <a:pt x="17008" y="0"/>
                  </a:cubicBezTo>
                  <a:close/>
                </a:path>
              </a:pathLst>
            </a:custGeom>
            <a:ln w="3175" cap="flat">
              <a:noFill/>
              <a:miter lim="400000"/>
            </a:ln>
            <a:effectLst/>
          </p:spPr>
        </p:pic>
        <p:pic>
          <p:nvPicPr>
            <p:cNvPr id="679" name="Bildschirmfoto 2025-04-24 um 11.30.14.png" descr="Bildschirmfoto 2025-04-24 um 11.30.14.png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27342" t="5436" r="27342" b="1797"/>
            <a:stretch>
              <a:fillRect/>
            </a:stretch>
          </p:blipFill>
          <p:spPr>
            <a:xfrm>
              <a:off x="3105263" y="1978390"/>
              <a:ext cx="4527551" cy="60277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5723" y="0"/>
                  </a:moveTo>
                  <a:cubicBezTo>
                    <a:pt x="14348" y="0"/>
                    <a:pt x="12696" y="1"/>
                    <a:pt x="10732" y="3"/>
                  </a:cubicBezTo>
                  <a:lnTo>
                    <a:pt x="32" y="15"/>
                  </a:lnTo>
                  <a:lnTo>
                    <a:pt x="15" y="10807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21600" y="10849"/>
                  </a:lnTo>
                  <a:cubicBezTo>
                    <a:pt x="21600" y="1856"/>
                    <a:pt x="21585" y="88"/>
                    <a:pt x="21515" y="44"/>
                  </a:cubicBezTo>
                  <a:cubicBezTo>
                    <a:pt x="21468" y="16"/>
                    <a:pt x="19846" y="2"/>
                    <a:pt x="15723" y="0"/>
                  </a:cubicBezTo>
                  <a:close/>
                </a:path>
              </a:pathLst>
            </a:custGeom>
            <a:ln w="3175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Slide Subtitl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83" name="c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</a:t>
            </a:r>
          </a:p>
        </p:txBody>
      </p:sp>
      <p:sp>
        <p:nvSpPr>
          <p:cNvPr id="684" name="Slide bullet tex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85" name="Rechteck"/>
          <p:cNvSpPr txBox="1"/>
          <p:nvPr/>
        </p:nvSpPr>
        <p:spPr>
          <a:xfrm>
            <a:off x="698500" y="1447800"/>
            <a:ext cx="11607800" cy="673100"/>
          </a:xfrm>
          <a:prstGeom prst="rect">
            <a:avLst/>
          </a:prstGeom>
          <a:ln w="3175">
            <a:miter lim="400000"/>
          </a:ln>
        </p:spPr>
        <p:txBody>
          <a:bodyPr lIns="50800" tIns="50800" rIns="50800" bIns="50800">
            <a:normAutofit fontScale="100000" lnSpcReduction="0"/>
          </a:bodyPr>
          <a:lstStyle/>
          <a:p>
            <a:pPr defTabSz="254000">
              <a:spcBef>
                <a:spcPts val="0"/>
              </a:spcBef>
              <a:defRPr sz="3200">
                <a:latin typeface="+mn-lt"/>
                <a:ea typeface="+mn-ea"/>
                <a:cs typeface="+mn-cs"/>
                <a:sym typeface="Produkt Extralight"/>
              </a:defRPr>
            </a:pPr>
          </a:p>
        </p:txBody>
      </p:sp>
      <p:sp>
        <p:nvSpPr>
          <p:cNvPr id="686" name="Rechteck"/>
          <p:cNvSpPr txBox="1"/>
          <p:nvPr/>
        </p:nvSpPr>
        <p:spPr>
          <a:xfrm>
            <a:off x="715433" y="1447800"/>
            <a:ext cx="11607801" cy="673100"/>
          </a:xfrm>
          <a:prstGeom prst="rect">
            <a:avLst/>
          </a:prstGeom>
          <a:ln w="3175">
            <a:miter lim="400000"/>
          </a:ln>
        </p:spPr>
        <p:txBody>
          <a:bodyPr lIns="50800" tIns="50800" rIns="50800" bIns="50800">
            <a:normAutofit fontScale="100000" lnSpcReduction="0"/>
          </a:bodyPr>
          <a:lstStyle/>
          <a:p>
            <a:pPr defTabSz="254000">
              <a:spcBef>
                <a:spcPts val="0"/>
              </a:spcBef>
              <a:defRPr sz="3200">
                <a:latin typeface="+mn-lt"/>
                <a:ea typeface="+mn-ea"/>
                <a:cs typeface="+mn-cs"/>
                <a:sym typeface="Produkt Extralight"/>
              </a:defRPr>
            </a:pPr>
          </a:p>
        </p:txBody>
      </p:sp>
      <p:sp>
        <p:nvSpPr>
          <p:cNvPr id="687" name="Dd"/>
          <p:cNvSpPr txBox="1"/>
          <p:nvPr/>
        </p:nvSpPr>
        <p:spPr>
          <a:xfrm>
            <a:off x="715433" y="1447800"/>
            <a:ext cx="11607801" cy="67310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254000">
              <a:spcBef>
                <a:spcPts val="0"/>
              </a:spcBef>
              <a:defRPr sz="3200">
                <a:latin typeface="+mn-lt"/>
                <a:ea typeface="+mn-ea"/>
                <a:cs typeface="+mn-cs"/>
                <a:sym typeface="Produkt Extralight"/>
              </a:defRPr>
            </a:lvl1pPr>
          </a:lstStyle>
          <a:p>
            <a:pPr/>
            <a:r>
              <a:t>Dd</a:t>
            </a:r>
          </a:p>
        </p:txBody>
      </p:sp>
      <p:sp>
        <p:nvSpPr>
          <p:cNvPr id="688" name="Rechteck"/>
          <p:cNvSpPr txBox="1"/>
          <p:nvPr/>
        </p:nvSpPr>
        <p:spPr>
          <a:xfrm>
            <a:off x="715433" y="1447800"/>
            <a:ext cx="11607801" cy="673100"/>
          </a:xfrm>
          <a:prstGeom prst="rect">
            <a:avLst/>
          </a:prstGeom>
          <a:ln w="3175">
            <a:miter lim="400000"/>
          </a:ln>
        </p:spPr>
        <p:txBody>
          <a:bodyPr lIns="50800" tIns="50800" rIns="50800" bIns="50800">
            <a:normAutofit fontScale="100000" lnSpcReduction="0"/>
          </a:bodyPr>
          <a:lstStyle/>
          <a:p>
            <a:pPr defTabSz="254000">
              <a:spcBef>
                <a:spcPts val="0"/>
              </a:spcBef>
              <a:defRPr sz="3200">
                <a:latin typeface="+mn-lt"/>
                <a:ea typeface="+mn-ea"/>
                <a:cs typeface="+mn-cs"/>
                <a:sym typeface="Produkt Extralight"/>
              </a:defRPr>
            </a:pPr>
          </a:p>
        </p:txBody>
      </p:sp>
      <p:sp>
        <p:nvSpPr>
          <p:cNvPr id="689" name="Rechteck"/>
          <p:cNvSpPr/>
          <p:nvPr/>
        </p:nvSpPr>
        <p:spPr>
          <a:xfrm>
            <a:off x="-31684" y="0"/>
            <a:ext cx="13102034" cy="9753601"/>
          </a:xfrm>
          <a:prstGeom prst="rect">
            <a:avLst/>
          </a:prstGeom>
          <a:solidFill>
            <a:srgbClr val="32163B"/>
          </a:solidFill>
          <a:ln w="3175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sz="3200">
                <a:solidFill>
                  <a:srgbClr val="D84942"/>
                </a:solidFill>
              </a:defRPr>
            </a:pPr>
          </a:p>
        </p:txBody>
      </p:sp>
      <p:sp>
        <p:nvSpPr>
          <p:cNvPr id="690" name="Ddd"/>
          <p:cNvSpPr txBox="1"/>
          <p:nvPr/>
        </p:nvSpPr>
        <p:spPr>
          <a:xfrm>
            <a:off x="715433" y="3035300"/>
            <a:ext cx="11607801" cy="601980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marL="317500" indent="-317500">
              <a:buSzPct val="100000"/>
              <a:buChar char="•"/>
            </a:lvl1pPr>
          </a:lstStyle>
          <a:p>
            <a:pPr/>
            <a:r>
              <a:t>Ddd</a:t>
            </a:r>
          </a:p>
        </p:txBody>
      </p:sp>
      <p:sp>
        <p:nvSpPr>
          <p:cNvPr id="691" name="Rechteck"/>
          <p:cNvSpPr txBox="1"/>
          <p:nvPr/>
        </p:nvSpPr>
        <p:spPr>
          <a:xfrm>
            <a:off x="715433" y="3035300"/>
            <a:ext cx="11607801" cy="6019800"/>
          </a:xfrm>
          <a:prstGeom prst="rect">
            <a:avLst/>
          </a:prstGeom>
          <a:ln w="3175">
            <a:miter lim="400000"/>
          </a:ln>
        </p:spPr>
        <p:txBody>
          <a:bodyPr lIns="50800" tIns="50800" rIns="50800" bIns="50800">
            <a:normAutofit fontScale="100000" lnSpcReduction="0"/>
          </a:bodyPr>
          <a:lstStyle/>
          <a:p>
            <a:pPr marL="317500" indent="-317500">
              <a:buSzPct val="100000"/>
              <a:buChar char="•"/>
            </a:pPr>
          </a:p>
        </p:txBody>
      </p:sp>
      <p:sp>
        <p:nvSpPr>
          <p:cNvPr id="692" name="Rechteck"/>
          <p:cNvSpPr txBox="1"/>
          <p:nvPr/>
        </p:nvSpPr>
        <p:spPr>
          <a:xfrm>
            <a:off x="698500" y="381000"/>
            <a:ext cx="11607800" cy="1143000"/>
          </a:xfrm>
          <a:prstGeom prst="rect">
            <a:avLst/>
          </a:prstGeom>
          <a:ln w="3175">
            <a:miter lim="400000"/>
          </a:ln>
        </p:spPr>
        <p:txBody>
          <a:bodyPr lIns="50800" tIns="50800" rIns="50800" bIns="50800">
            <a:normAutofit fontScale="100000" lnSpcReduction="0"/>
          </a:bodyPr>
          <a:lstStyle/>
          <a:p>
            <a:pPr defTabSz="254000">
              <a:lnSpc>
                <a:spcPct val="90000"/>
              </a:lnSpc>
              <a:spcBef>
                <a:spcPts val="0"/>
              </a:spcBef>
              <a:defRPr spc="-59" sz="6000">
                <a:latin typeface="+mn-lt"/>
                <a:ea typeface="+mn-ea"/>
                <a:cs typeface="+mn-cs"/>
                <a:sym typeface="Produkt Extralight"/>
              </a:defRPr>
            </a:pPr>
          </a:p>
        </p:txBody>
      </p:sp>
      <p:sp>
        <p:nvSpPr>
          <p:cNvPr id="693" name="Rechteck"/>
          <p:cNvSpPr txBox="1"/>
          <p:nvPr/>
        </p:nvSpPr>
        <p:spPr>
          <a:xfrm>
            <a:off x="698500" y="3035300"/>
            <a:ext cx="11607800" cy="6019800"/>
          </a:xfrm>
          <a:prstGeom prst="rect">
            <a:avLst/>
          </a:prstGeom>
          <a:ln w="3175">
            <a:miter lim="400000"/>
          </a:ln>
        </p:spPr>
        <p:txBody>
          <a:bodyPr lIns="50800" tIns="50800" rIns="50800" bIns="50800">
            <a:normAutofit fontScale="100000" lnSpcReduction="0"/>
          </a:bodyPr>
          <a:lstStyle/>
          <a:p>
            <a:pPr marL="317500" indent="-317500">
              <a:buSzPct val="100000"/>
              <a:buChar char="•"/>
            </a:pPr>
          </a:p>
        </p:txBody>
      </p:sp>
      <p:sp>
        <p:nvSpPr>
          <p:cNvPr id="694" name="Rechteck"/>
          <p:cNvSpPr/>
          <p:nvPr/>
        </p:nvSpPr>
        <p:spPr>
          <a:xfrm>
            <a:off x="-140460" y="0"/>
            <a:ext cx="13285720" cy="9937023"/>
          </a:xfrm>
          <a:prstGeom prst="rect">
            <a:avLst/>
          </a:prstGeom>
          <a:solidFill>
            <a:srgbClr val="32163B">
              <a:alpha val="71701"/>
            </a:srgbClr>
          </a:solidFill>
          <a:ln w="3175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sz="3200">
                <a:solidFill>
                  <a:srgbClr val="D84942"/>
                </a:solidFill>
              </a:defRPr>
            </a:pPr>
          </a:p>
        </p:txBody>
      </p:sp>
      <p:sp>
        <p:nvSpPr>
          <p:cNvPr id="695" name="Rechteck"/>
          <p:cNvSpPr txBox="1"/>
          <p:nvPr/>
        </p:nvSpPr>
        <p:spPr>
          <a:xfrm>
            <a:off x="698500" y="1447800"/>
            <a:ext cx="11607800" cy="673100"/>
          </a:xfrm>
          <a:prstGeom prst="rect">
            <a:avLst/>
          </a:prstGeom>
          <a:ln w="3175">
            <a:miter lim="400000"/>
          </a:ln>
        </p:spPr>
        <p:txBody>
          <a:bodyPr lIns="50800" tIns="50800" rIns="50800" bIns="50800">
            <a:normAutofit fontScale="100000" lnSpcReduction="0"/>
          </a:bodyPr>
          <a:lstStyle/>
          <a:p>
            <a:pPr defTabSz="254000">
              <a:spcBef>
                <a:spcPts val="0"/>
              </a:spcBef>
              <a:defRPr sz="3200">
                <a:latin typeface="+mn-lt"/>
                <a:ea typeface="+mn-ea"/>
                <a:cs typeface="+mn-cs"/>
                <a:sym typeface="Produkt Extralight"/>
              </a:defRPr>
            </a:pPr>
          </a:p>
        </p:txBody>
      </p:sp>
      <p:sp>
        <p:nvSpPr>
          <p:cNvPr id="696" name="Rechteck"/>
          <p:cNvSpPr txBox="1"/>
          <p:nvPr/>
        </p:nvSpPr>
        <p:spPr>
          <a:xfrm>
            <a:off x="698500" y="1447800"/>
            <a:ext cx="11607800" cy="673100"/>
          </a:xfrm>
          <a:prstGeom prst="rect">
            <a:avLst/>
          </a:prstGeom>
          <a:ln w="3175">
            <a:miter lim="400000"/>
          </a:ln>
        </p:spPr>
        <p:txBody>
          <a:bodyPr lIns="50800" tIns="50800" rIns="50800" bIns="50800">
            <a:normAutofit fontScale="100000" lnSpcReduction="0"/>
          </a:bodyPr>
          <a:lstStyle/>
          <a:p>
            <a:pPr defTabSz="254000">
              <a:spcBef>
                <a:spcPts val="0"/>
              </a:spcBef>
              <a:defRPr sz="3200">
                <a:latin typeface="+mn-lt"/>
                <a:ea typeface="+mn-ea"/>
                <a:cs typeface="+mn-cs"/>
                <a:sym typeface="Produkt Extralight"/>
              </a:defRPr>
            </a:pPr>
          </a:p>
        </p:txBody>
      </p:sp>
      <p:sp>
        <p:nvSpPr>
          <p:cNvPr id="697" name="Rechteck"/>
          <p:cNvSpPr txBox="1"/>
          <p:nvPr/>
        </p:nvSpPr>
        <p:spPr>
          <a:xfrm>
            <a:off x="715433" y="1447800"/>
            <a:ext cx="11607801" cy="673100"/>
          </a:xfrm>
          <a:prstGeom prst="rect">
            <a:avLst/>
          </a:prstGeom>
          <a:ln w="3175">
            <a:miter lim="400000"/>
          </a:ln>
        </p:spPr>
        <p:txBody>
          <a:bodyPr lIns="50800" tIns="50800" rIns="50800" bIns="50800">
            <a:normAutofit fontScale="100000" lnSpcReduction="0"/>
          </a:bodyPr>
          <a:lstStyle/>
          <a:p>
            <a:pPr defTabSz="254000">
              <a:spcBef>
                <a:spcPts val="0"/>
              </a:spcBef>
              <a:defRPr sz="3200">
                <a:latin typeface="+mn-lt"/>
                <a:ea typeface="+mn-ea"/>
                <a:cs typeface="+mn-cs"/>
                <a:sym typeface="Produkt Extralight"/>
              </a:defRPr>
            </a:pPr>
          </a:p>
        </p:txBody>
      </p:sp>
      <p:sp>
        <p:nvSpPr>
          <p:cNvPr id="698" name="Dd"/>
          <p:cNvSpPr txBox="1"/>
          <p:nvPr/>
        </p:nvSpPr>
        <p:spPr>
          <a:xfrm>
            <a:off x="715433" y="1447800"/>
            <a:ext cx="11607801" cy="67310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254000">
              <a:spcBef>
                <a:spcPts val="0"/>
              </a:spcBef>
              <a:defRPr sz="3200">
                <a:latin typeface="+mn-lt"/>
                <a:ea typeface="+mn-ea"/>
                <a:cs typeface="+mn-cs"/>
                <a:sym typeface="Produkt Extralight"/>
              </a:defRPr>
            </a:lvl1pPr>
          </a:lstStyle>
          <a:p>
            <a:pPr/>
            <a:r>
              <a:t>Dd</a:t>
            </a:r>
          </a:p>
        </p:txBody>
      </p:sp>
      <p:sp>
        <p:nvSpPr>
          <p:cNvPr id="699" name="Rechteck"/>
          <p:cNvSpPr txBox="1"/>
          <p:nvPr/>
        </p:nvSpPr>
        <p:spPr>
          <a:xfrm>
            <a:off x="715433" y="1447800"/>
            <a:ext cx="11607801" cy="673100"/>
          </a:xfrm>
          <a:prstGeom prst="rect">
            <a:avLst/>
          </a:prstGeom>
          <a:ln w="3175">
            <a:miter lim="400000"/>
          </a:ln>
        </p:spPr>
        <p:txBody>
          <a:bodyPr lIns="50800" tIns="50800" rIns="50800" bIns="50800">
            <a:normAutofit fontScale="100000" lnSpcReduction="0"/>
          </a:bodyPr>
          <a:lstStyle/>
          <a:p>
            <a:pPr defTabSz="254000">
              <a:spcBef>
                <a:spcPts val="0"/>
              </a:spcBef>
              <a:defRPr sz="3200">
                <a:latin typeface="+mn-lt"/>
                <a:ea typeface="+mn-ea"/>
                <a:cs typeface="+mn-cs"/>
                <a:sym typeface="Produkt Extralight"/>
              </a:defRPr>
            </a:pPr>
          </a:p>
        </p:txBody>
      </p:sp>
      <p:sp>
        <p:nvSpPr>
          <p:cNvPr id="700" name="Rechteck"/>
          <p:cNvSpPr/>
          <p:nvPr/>
        </p:nvSpPr>
        <p:spPr>
          <a:xfrm>
            <a:off x="-31684" y="0"/>
            <a:ext cx="13102034" cy="9753601"/>
          </a:xfrm>
          <a:prstGeom prst="rect">
            <a:avLst/>
          </a:prstGeom>
          <a:solidFill>
            <a:srgbClr val="32163B"/>
          </a:solidFill>
          <a:ln w="3175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sz="3200">
                <a:solidFill>
                  <a:srgbClr val="D84942"/>
                </a:solidFill>
              </a:defRPr>
            </a:pPr>
          </a:p>
        </p:txBody>
      </p:sp>
      <p:grpSp>
        <p:nvGrpSpPr>
          <p:cNvPr id="708" name="Gruppieren"/>
          <p:cNvGrpSpPr/>
          <p:nvPr/>
        </p:nvGrpSpPr>
        <p:grpSpPr>
          <a:xfrm>
            <a:off x="7994585" y="-7198090"/>
            <a:ext cx="11430001" cy="11430001"/>
            <a:chOff x="0" y="0"/>
            <a:chExt cx="11430000" cy="11430000"/>
          </a:xfrm>
        </p:grpSpPr>
        <p:sp>
          <p:nvSpPr>
            <p:cNvPr id="701" name="Kreis"/>
            <p:cNvSpPr/>
            <p:nvPr/>
          </p:nvSpPr>
          <p:spPr>
            <a:xfrm>
              <a:off x="0" y="0"/>
              <a:ext cx="11430000" cy="11430000"/>
            </a:xfrm>
            <a:prstGeom prst="ellipse">
              <a:avLst/>
            </a:prstGeom>
            <a:solidFill>
              <a:srgbClr val="CB8258"/>
            </a:solidFill>
            <a:ln w="3175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7022">
                <a:spcBef>
                  <a:spcPts val="0"/>
                </a:spcBef>
                <a:defRPr sz="22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702" name="Kreis"/>
            <p:cNvSpPr/>
            <p:nvPr/>
          </p:nvSpPr>
          <p:spPr>
            <a:xfrm>
              <a:off x="635000" y="762000"/>
              <a:ext cx="10160000" cy="10160000"/>
            </a:xfrm>
            <a:prstGeom prst="ellipse">
              <a:avLst/>
            </a:prstGeom>
            <a:solidFill>
              <a:srgbClr val="32163B"/>
            </a:solidFill>
            <a:ln w="3175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7022">
                <a:spcBef>
                  <a:spcPts val="0"/>
                </a:spcBef>
                <a:defRPr sz="2200">
                  <a:solidFill>
                    <a:srgbClr val="32163B"/>
                  </a:solidFill>
                </a:defRPr>
              </a:pPr>
            </a:p>
          </p:txBody>
        </p:sp>
        <p:sp>
          <p:nvSpPr>
            <p:cNvPr id="703" name="Kreis"/>
            <p:cNvSpPr/>
            <p:nvPr/>
          </p:nvSpPr>
          <p:spPr>
            <a:xfrm>
              <a:off x="1904999" y="2032000"/>
              <a:ext cx="7620001" cy="7620000"/>
            </a:xfrm>
            <a:prstGeom prst="ellipse">
              <a:avLst/>
            </a:prstGeom>
            <a:solidFill>
              <a:srgbClr val="CB8258"/>
            </a:solidFill>
            <a:ln w="3175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7022">
                <a:spcBef>
                  <a:spcPts val="0"/>
                </a:spcBef>
                <a:defRPr sz="22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704" name="Kreis"/>
            <p:cNvSpPr/>
            <p:nvPr/>
          </p:nvSpPr>
          <p:spPr>
            <a:xfrm>
              <a:off x="2539999" y="2667000"/>
              <a:ext cx="6350001" cy="6350000"/>
            </a:xfrm>
            <a:prstGeom prst="ellipse">
              <a:avLst/>
            </a:prstGeom>
            <a:solidFill>
              <a:srgbClr val="32163B"/>
            </a:solidFill>
            <a:ln w="3175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7022">
                <a:spcBef>
                  <a:spcPts val="0"/>
                </a:spcBef>
                <a:defRPr sz="2200">
                  <a:solidFill>
                    <a:srgbClr val="32163B"/>
                  </a:solidFill>
                </a:defRPr>
              </a:pPr>
            </a:p>
          </p:txBody>
        </p:sp>
        <p:sp>
          <p:nvSpPr>
            <p:cNvPr id="705" name="Kreis"/>
            <p:cNvSpPr/>
            <p:nvPr/>
          </p:nvSpPr>
          <p:spPr>
            <a:xfrm>
              <a:off x="3809999" y="3937000"/>
              <a:ext cx="3810001" cy="3810000"/>
            </a:xfrm>
            <a:prstGeom prst="ellipse">
              <a:avLst/>
            </a:prstGeom>
            <a:solidFill>
              <a:srgbClr val="CB8258"/>
            </a:solidFill>
            <a:ln w="3175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7022">
                <a:spcBef>
                  <a:spcPts val="0"/>
                </a:spcBef>
                <a:defRPr sz="22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706" name="Kreis"/>
            <p:cNvSpPr/>
            <p:nvPr/>
          </p:nvSpPr>
          <p:spPr>
            <a:xfrm>
              <a:off x="4444999" y="4572000"/>
              <a:ext cx="2540001" cy="2540000"/>
            </a:xfrm>
            <a:prstGeom prst="ellipse">
              <a:avLst/>
            </a:prstGeom>
            <a:solidFill>
              <a:srgbClr val="32163B"/>
            </a:solidFill>
            <a:ln w="3175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7022">
                <a:spcBef>
                  <a:spcPts val="0"/>
                </a:spcBef>
                <a:defRPr sz="2200">
                  <a:solidFill>
                    <a:srgbClr val="32163B"/>
                  </a:solidFill>
                </a:defRPr>
              </a:pPr>
            </a:p>
          </p:txBody>
        </p:sp>
        <p:sp>
          <p:nvSpPr>
            <p:cNvPr id="707" name="Kreis"/>
            <p:cNvSpPr/>
            <p:nvPr/>
          </p:nvSpPr>
          <p:spPr>
            <a:xfrm>
              <a:off x="5397499" y="5524500"/>
              <a:ext cx="635001" cy="635000"/>
            </a:xfrm>
            <a:prstGeom prst="ellipse">
              <a:avLst/>
            </a:prstGeom>
            <a:solidFill>
              <a:srgbClr val="CB8258"/>
            </a:solidFill>
            <a:ln w="3175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7022">
                <a:spcBef>
                  <a:spcPts val="0"/>
                </a:spcBef>
                <a:defRPr sz="2200">
                  <a:solidFill>
                    <a:srgbClr val="000000"/>
                  </a:solidFill>
                </a:defRPr>
              </a:pPr>
            </a:p>
          </p:txBody>
        </p:sp>
      </p:grpSp>
      <p:grpSp>
        <p:nvGrpSpPr>
          <p:cNvPr id="716" name="Gruppieren"/>
          <p:cNvGrpSpPr/>
          <p:nvPr/>
        </p:nvGrpSpPr>
        <p:grpSpPr>
          <a:xfrm>
            <a:off x="-5582950" y="5534723"/>
            <a:ext cx="11430001" cy="11430001"/>
            <a:chOff x="0" y="0"/>
            <a:chExt cx="11430000" cy="11430000"/>
          </a:xfrm>
        </p:grpSpPr>
        <p:sp>
          <p:nvSpPr>
            <p:cNvPr id="709" name="Kreis"/>
            <p:cNvSpPr/>
            <p:nvPr/>
          </p:nvSpPr>
          <p:spPr>
            <a:xfrm>
              <a:off x="0" y="0"/>
              <a:ext cx="11430000" cy="11430000"/>
            </a:xfrm>
            <a:prstGeom prst="ellipse">
              <a:avLst/>
            </a:prstGeom>
            <a:solidFill>
              <a:srgbClr val="CB8258"/>
            </a:solidFill>
            <a:ln w="3175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7022">
                <a:spcBef>
                  <a:spcPts val="0"/>
                </a:spcBef>
                <a:defRPr sz="22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710" name="Kreis"/>
            <p:cNvSpPr/>
            <p:nvPr/>
          </p:nvSpPr>
          <p:spPr>
            <a:xfrm>
              <a:off x="635000" y="762000"/>
              <a:ext cx="10160000" cy="10160000"/>
            </a:xfrm>
            <a:prstGeom prst="ellipse">
              <a:avLst/>
            </a:prstGeom>
            <a:solidFill>
              <a:srgbClr val="32163B"/>
            </a:solidFill>
            <a:ln w="3175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7022">
                <a:spcBef>
                  <a:spcPts val="0"/>
                </a:spcBef>
                <a:defRPr sz="2200">
                  <a:solidFill>
                    <a:srgbClr val="32163B"/>
                  </a:solidFill>
                </a:defRPr>
              </a:pPr>
            </a:p>
          </p:txBody>
        </p:sp>
        <p:sp>
          <p:nvSpPr>
            <p:cNvPr id="711" name="Kreis"/>
            <p:cNvSpPr/>
            <p:nvPr/>
          </p:nvSpPr>
          <p:spPr>
            <a:xfrm>
              <a:off x="1904999" y="2032000"/>
              <a:ext cx="7620001" cy="7620000"/>
            </a:xfrm>
            <a:prstGeom prst="ellipse">
              <a:avLst/>
            </a:prstGeom>
            <a:solidFill>
              <a:srgbClr val="CB8258"/>
            </a:solidFill>
            <a:ln w="3175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7022">
                <a:spcBef>
                  <a:spcPts val="0"/>
                </a:spcBef>
                <a:defRPr sz="22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712" name="Kreis"/>
            <p:cNvSpPr/>
            <p:nvPr/>
          </p:nvSpPr>
          <p:spPr>
            <a:xfrm>
              <a:off x="2539999" y="2667000"/>
              <a:ext cx="6350001" cy="6350000"/>
            </a:xfrm>
            <a:prstGeom prst="ellipse">
              <a:avLst/>
            </a:prstGeom>
            <a:solidFill>
              <a:srgbClr val="32163B"/>
            </a:solidFill>
            <a:ln w="3175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7022">
                <a:spcBef>
                  <a:spcPts val="0"/>
                </a:spcBef>
                <a:defRPr sz="2200">
                  <a:solidFill>
                    <a:srgbClr val="32163B"/>
                  </a:solidFill>
                </a:defRPr>
              </a:pPr>
            </a:p>
          </p:txBody>
        </p:sp>
        <p:sp>
          <p:nvSpPr>
            <p:cNvPr id="713" name="Kreis"/>
            <p:cNvSpPr/>
            <p:nvPr/>
          </p:nvSpPr>
          <p:spPr>
            <a:xfrm>
              <a:off x="3809999" y="3937000"/>
              <a:ext cx="3810001" cy="3810000"/>
            </a:xfrm>
            <a:prstGeom prst="ellipse">
              <a:avLst/>
            </a:prstGeom>
            <a:solidFill>
              <a:srgbClr val="CB8258"/>
            </a:solidFill>
            <a:ln w="3175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7022">
                <a:spcBef>
                  <a:spcPts val="0"/>
                </a:spcBef>
                <a:defRPr sz="22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714" name="Kreis"/>
            <p:cNvSpPr/>
            <p:nvPr/>
          </p:nvSpPr>
          <p:spPr>
            <a:xfrm>
              <a:off x="4444999" y="4572000"/>
              <a:ext cx="2540001" cy="2540000"/>
            </a:xfrm>
            <a:prstGeom prst="ellipse">
              <a:avLst/>
            </a:prstGeom>
            <a:solidFill>
              <a:srgbClr val="32163B"/>
            </a:solidFill>
            <a:ln w="3175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7022">
                <a:spcBef>
                  <a:spcPts val="0"/>
                </a:spcBef>
                <a:defRPr sz="2200">
                  <a:solidFill>
                    <a:srgbClr val="32163B"/>
                  </a:solidFill>
                </a:defRPr>
              </a:pPr>
            </a:p>
          </p:txBody>
        </p:sp>
        <p:sp>
          <p:nvSpPr>
            <p:cNvPr id="715" name="Kreis"/>
            <p:cNvSpPr/>
            <p:nvPr/>
          </p:nvSpPr>
          <p:spPr>
            <a:xfrm>
              <a:off x="5397499" y="5524500"/>
              <a:ext cx="635001" cy="635000"/>
            </a:xfrm>
            <a:prstGeom prst="ellipse">
              <a:avLst/>
            </a:prstGeom>
            <a:solidFill>
              <a:srgbClr val="CB8258"/>
            </a:solidFill>
            <a:ln w="3175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7022">
                <a:spcBef>
                  <a:spcPts val="0"/>
                </a:spcBef>
                <a:defRPr sz="2200">
                  <a:solidFill>
                    <a:srgbClr val="000000"/>
                  </a:solidFill>
                </a:defRPr>
              </a:pPr>
            </a:p>
          </p:txBody>
        </p:sp>
      </p:grpSp>
      <p:sp>
        <p:nvSpPr>
          <p:cNvPr id="717" name="Rechteck"/>
          <p:cNvSpPr/>
          <p:nvPr/>
        </p:nvSpPr>
        <p:spPr>
          <a:xfrm>
            <a:off x="-140460" y="0"/>
            <a:ext cx="13285720" cy="9937023"/>
          </a:xfrm>
          <a:prstGeom prst="rect">
            <a:avLst/>
          </a:prstGeom>
          <a:solidFill>
            <a:srgbClr val="32163B">
              <a:alpha val="71701"/>
            </a:srgbClr>
          </a:solidFill>
          <a:ln w="3175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sz="3200">
                <a:solidFill>
                  <a:srgbClr val="D84942"/>
                </a:solidFill>
              </a:defRPr>
            </a:pPr>
          </a:p>
        </p:txBody>
      </p:sp>
      <p:sp>
        <p:nvSpPr>
          <p:cNvPr id="718" name="Rechteck"/>
          <p:cNvSpPr/>
          <p:nvPr/>
        </p:nvSpPr>
        <p:spPr>
          <a:xfrm>
            <a:off x="5260247" y="7264400"/>
            <a:ext cx="1270001" cy="885622"/>
          </a:xfrm>
          <a:prstGeom prst="rect">
            <a:avLst/>
          </a:prstGeom>
          <a:solidFill>
            <a:srgbClr val="32163B"/>
          </a:solidFill>
          <a:ln w="3175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719" name="Rechteck"/>
          <p:cNvSpPr/>
          <p:nvPr/>
        </p:nvSpPr>
        <p:spPr>
          <a:xfrm>
            <a:off x="4563729" y="6648497"/>
            <a:ext cx="400186" cy="885622"/>
          </a:xfrm>
          <a:prstGeom prst="rect">
            <a:avLst/>
          </a:prstGeom>
          <a:solidFill>
            <a:srgbClr val="32163B"/>
          </a:solidFill>
          <a:ln w="3175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</a:p>
        </p:txBody>
      </p:sp>
      <p:pic>
        <p:nvPicPr>
          <p:cNvPr id="720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7000" y="8128000"/>
            <a:ext cx="1270000" cy="1420620"/>
          </a:xfrm>
          <a:prstGeom prst="rect">
            <a:avLst/>
          </a:prstGeom>
          <a:ln w="3175">
            <a:miter lim="400000"/>
          </a:ln>
        </p:spPr>
      </p:pic>
      <p:sp>
        <p:nvSpPr>
          <p:cNvPr id="721" name="Text"/>
          <p:cNvSpPr txBox="1"/>
          <p:nvPr/>
        </p:nvSpPr>
        <p:spPr>
          <a:xfrm>
            <a:off x="5825232" y="7145866"/>
            <a:ext cx="5792854" cy="9652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457200" indent="-317500" defTabSz="457200">
              <a:spcBef>
                <a:spcPts val="0"/>
              </a:spcBef>
              <a:buSzPct val="100000"/>
              <a:buFont typeface="Times Roman"/>
              <a:buChar char="•"/>
              <a:defRPr sz="3500">
                <a:solidFill>
                  <a:srgbClr val="CB8258"/>
                </a:solidFill>
                <a:latin typeface="Arial"/>
                <a:ea typeface="Arial"/>
                <a:cs typeface="Arial"/>
                <a:sym typeface="Arial"/>
              </a:defRPr>
            </a:pPr>
          </a:p>
          <a:p>
            <a:pPr defTabSz="457200">
              <a:spcBef>
                <a:spcPts val="0"/>
              </a:spcBef>
              <a:defRPr sz="1200">
                <a:latin typeface="Times Roman"/>
                <a:ea typeface="Times Roman"/>
                <a:cs typeface="Times Roman"/>
                <a:sym typeface="Times Roman"/>
              </a:defRPr>
            </a:pPr>
          </a:p>
        </p:txBody>
      </p:sp>
      <p:sp>
        <p:nvSpPr>
          <p:cNvPr id="722" name="Rechteck"/>
          <p:cNvSpPr/>
          <p:nvPr/>
        </p:nvSpPr>
        <p:spPr>
          <a:xfrm>
            <a:off x="3265123" y="4943370"/>
            <a:ext cx="1143001" cy="979158"/>
          </a:xfrm>
          <a:prstGeom prst="rect">
            <a:avLst/>
          </a:prstGeom>
          <a:solidFill>
            <a:srgbClr val="32163B"/>
          </a:solidFill>
          <a:ln w="3175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723" name="Rechteck"/>
          <p:cNvSpPr/>
          <p:nvPr/>
        </p:nvSpPr>
        <p:spPr>
          <a:xfrm>
            <a:off x="4840608" y="6900439"/>
            <a:ext cx="400186" cy="885622"/>
          </a:xfrm>
          <a:prstGeom prst="rect">
            <a:avLst/>
          </a:prstGeom>
          <a:solidFill>
            <a:srgbClr val="32163B"/>
          </a:solidFill>
          <a:ln w="3175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724" name="Rechteck"/>
          <p:cNvSpPr/>
          <p:nvPr/>
        </p:nvSpPr>
        <p:spPr>
          <a:xfrm>
            <a:off x="4967608" y="7027439"/>
            <a:ext cx="400186" cy="885622"/>
          </a:xfrm>
          <a:prstGeom prst="rect">
            <a:avLst/>
          </a:prstGeom>
          <a:solidFill>
            <a:srgbClr val="32163B"/>
          </a:solidFill>
          <a:ln w="3175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725" name="Rechteck"/>
          <p:cNvSpPr/>
          <p:nvPr/>
        </p:nvSpPr>
        <p:spPr>
          <a:xfrm>
            <a:off x="4327580" y="6424662"/>
            <a:ext cx="400186" cy="885623"/>
          </a:xfrm>
          <a:prstGeom prst="rect">
            <a:avLst/>
          </a:prstGeom>
          <a:solidFill>
            <a:srgbClr val="32163B"/>
          </a:solidFill>
          <a:ln w="3175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726" name="Rechteck"/>
          <p:cNvSpPr/>
          <p:nvPr/>
        </p:nvSpPr>
        <p:spPr>
          <a:xfrm>
            <a:off x="4109984" y="6263981"/>
            <a:ext cx="400186" cy="885623"/>
          </a:xfrm>
          <a:prstGeom prst="rect">
            <a:avLst/>
          </a:prstGeom>
          <a:solidFill>
            <a:srgbClr val="32163B"/>
          </a:solidFill>
          <a:ln w="3175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727" name="Rechteck"/>
          <p:cNvSpPr/>
          <p:nvPr/>
        </p:nvSpPr>
        <p:spPr>
          <a:xfrm>
            <a:off x="3867210" y="5941345"/>
            <a:ext cx="400186" cy="885622"/>
          </a:xfrm>
          <a:prstGeom prst="rect">
            <a:avLst/>
          </a:prstGeom>
          <a:solidFill>
            <a:srgbClr val="32163B"/>
          </a:solidFill>
          <a:ln w="3175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728" name="Rechteck"/>
          <p:cNvSpPr/>
          <p:nvPr/>
        </p:nvSpPr>
        <p:spPr>
          <a:xfrm>
            <a:off x="3571023" y="5602389"/>
            <a:ext cx="400186" cy="885622"/>
          </a:xfrm>
          <a:prstGeom prst="rect">
            <a:avLst/>
          </a:prstGeom>
          <a:solidFill>
            <a:srgbClr val="32163B"/>
          </a:solidFill>
          <a:ln w="3175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</a:p>
        </p:txBody>
      </p:sp>
      <p:grpSp>
        <p:nvGrpSpPr>
          <p:cNvPr id="731" name="Metrics Overview"/>
          <p:cNvGrpSpPr/>
          <p:nvPr/>
        </p:nvGrpSpPr>
        <p:grpSpPr>
          <a:xfrm>
            <a:off x="685800" y="368300"/>
            <a:ext cx="11633200" cy="1168401"/>
            <a:chOff x="0" y="0"/>
            <a:chExt cx="11633200" cy="1168400"/>
          </a:xfrm>
        </p:grpSpPr>
        <p:sp>
          <p:nvSpPr>
            <p:cNvPr id="730" name="Metrics Overview"/>
            <p:cNvSpPr txBox="1"/>
            <p:nvPr/>
          </p:nvSpPr>
          <p:spPr>
            <a:xfrm>
              <a:off x="12700" y="12699"/>
              <a:ext cx="11607800" cy="114300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rmAutofit fontScale="100000" lnSpcReduction="0"/>
            </a:bodyPr>
            <a:lstStyle>
              <a:lvl1pPr algn="ctr" defTabSz="254000">
                <a:lnSpc>
                  <a:spcPct val="90000"/>
                </a:lnSpc>
                <a:spcBef>
                  <a:spcPts val="0"/>
                </a:spcBef>
                <a:defRPr spc="-59" sz="6000">
                  <a:solidFill>
                    <a:srgbClr val="CB8258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Metrics Overview</a:t>
              </a:r>
            </a:p>
          </p:txBody>
        </p:sp>
        <p:pic>
          <p:nvPicPr>
            <p:cNvPr id="729" name="Metrics Overview Metrics Overview" descr="Metrics Overview Metrics Overview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-1"/>
              <a:ext cx="11633200" cy="1168401"/>
            </a:xfrm>
            <a:prstGeom prst="rect">
              <a:avLst/>
            </a:prstGeom>
            <a:effectLst/>
          </p:spPr>
        </p:pic>
      </p:grpSp>
      <p:sp>
        <p:nvSpPr>
          <p:cNvPr id="732" name="Freeform 5"/>
          <p:cNvSpPr/>
          <p:nvPr/>
        </p:nvSpPr>
        <p:spPr>
          <a:xfrm>
            <a:off x="3955023" y="2583307"/>
            <a:ext cx="1787157" cy="13923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3" h="21600" fill="norm" stroke="1" extrusionOk="0">
                <a:moveTo>
                  <a:pt x="5857" y="21600"/>
                </a:moveTo>
                <a:cubicBezTo>
                  <a:pt x="5712" y="21600"/>
                  <a:pt x="5712" y="21600"/>
                  <a:pt x="5712" y="21600"/>
                </a:cubicBezTo>
                <a:cubicBezTo>
                  <a:pt x="21" y="21600"/>
                  <a:pt x="21" y="21600"/>
                  <a:pt x="21" y="21600"/>
                </a:cubicBezTo>
                <a:cubicBezTo>
                  <a:pt x="21" y="14286"/>
                  <a:pt x="21" y="14286"/>
                  <a:pt x="21" y="14286"/>
                </a:cubicBezTo>
                <a:cubicBezTo>
                  <a:pt x="21" y="14255"/>
                  <a:pt x="-27" y="9150"/>
                  <a:pt x="21" y="8123"/>
                </a:cubicBezTo>
                <a:cubicBezTo>
                  <a:pt x="21" y="8092"/>
                  <a:pt x="21" y="8030"/>
                  <a:pt x="21" y="7999"/>
                </a:cubicBezTo>
                <a:cubicBezTo>
                  <a:pt x="21" y="0"/>
                  <a:pt x="21" y="0"/>
                  <a:pt x="21" y="0"/>
                </a:cubicBezTo>
                <a:cubicBezTo>
                  <a:pt x="772" y="31"/>
                  <a:pt x="772" y="31"/>
                  <a:pt x="772" y="31"/>
                </a:cubicBezTo>
                <a:cubicBezTo>
                  <a:pt x="5882" y="31"/>
                  <a:pt x="5882" y="31"/>
                  <a:pt x="5882" y="31"/>
                </a:cubicBezTo>
                <a:cubicBezTo>
                  <a:pt x="5882" y="31"/>
                  <a:pt x="5882" y="31"/>
                  <a:pt x="5882" y="31"/>
                </a:cubicBezTo>
                <a:cubicBezTo>
                  <a:pt x="5882" y="31"/>
                  <a:pt x="5882" y="31"/>
                  <a:pt x="5882" y="31"/>
                </a:cubicBezTo>
                <a:cubicBezTo>
                  <a:pt x="10700" y="31"/>
                  <a:pt x="10700" y="31"/>
                  <a:pt x="10700" y="31"/>
                </a:cubicBezTo>
                <a:cubicBezTo>
                  <a:pt x="13630" y="31"/>
                  <a:pt x="13630" y="31"/>
                  <a:pt x="13630" y="31"/>
                </a:cubicBezTo>
                <a:cubicBezTo>
                  <a:pt x="13630" y="0"/>
                  <a:pt x="13630" y="0"/>
                  <a:pt x="13630" y="0"/>
                </a:cubicBezTo>
                <a:cubicBezTo>
                  <a:pt x="15834" y="0"/>
                  <a:pt x="15834" y="0"/>
                  <a:pt x="15834" y="0"/>
                </a:cubicBezTo>
                <a:cubicBezTo>
                  <a:pt x="15907" y="0"/>
                  <a:pt x="16464" y="0"/>
                  <a:pt x="16827" y="0"/>
                </a:cubicBezTo>
                <a:cubicBezTo>
                  <a:pt x="16827" y="7905"/>
                  <a:pt x="16827" y="7905"/>
                  <a:pt x="16827" y="7905"/>
                </a:cubicBezTo>
                <a:cubicBezTo>
                  <a:pt x="16827" y="7999"/>
                  <a:pt x="16827" y="8061"/>
                  <a:pt x="16827" y="8092"/>
                </a:cubicBezTo>
                <a:cubicBezTo>
                  <a:pt x="16851" y="8092"/>
                  <a:pt x="16851" y="8092"/>
                  <a:pt x="16851" y="8092"/>
                </a:cubicBezTo>
                <a:cubicBezTo>
                  <a:pt x="16851" y="8123"/>
                  <a:pt x="16851" y="8123"/>
                  <a:pt x="16851" y="8154"/>
                </a:cubicBezTo>
                <a:cubicBezTo>
                  <a:pt x="17166" y="8123"/>
                  <a:pt x="17166" y="8123"/>
                  <a:pt x="17166" y="8123"/>
                </a:cubicBezTo>
                <a:cubicBezTo>
                  <a:pt x="17214" y="8123"/>
                  <a:pt x="17214" y="8123"/>
                  <a:pt x="17214" y="8123"/>
                </a:cubicBezTo>
                <a:cubicBezTo>
                  <a:pt x="16851" y="8154"/>
                  <a:pt x="16851" y="8154"/>
                  <a:pt x="16851" y="8154"/>
                </a:cubicBezTo>
                <a:cubicBezTo>
                  <a:pt x="16924" y="9026"/>
                  <a:pt x="17335" y="9586"/>
                  <a:pt x="17916" y="9586"/>
                </a:cubicBezTo>
                <a:cubicBezTo>
                  <a:pt x="18086" y="9586"/>
                  <a:pt x="18280" y="9524"/>
                  <a:pt x="18498" y="9399"/>
                </a:cubicBezTo>
                <a:cubicBezTo>
                  <a:pt x="18885" y="9150"/>
                  <a:pt x="19636" y="8746"/>
                  <a:pt x="19999" y="8746"/>
                </a:cubicBezTo>
                <a:cubicBezTo>
                  <a:pt x="20871" y="8746"/>
                  <a:pt x="21573" y="9804"/>
                  <a:pt x="21573" y="11080"/>
                </a:cubicBezTo>
                <a:cubicBezTo>
                  <a:pt x="21573" y="12387"/>
                  <a:pt x="20871" y="13446"/>
                  <a:pt x="19999" y="13446"/>
                </a:cubicBezTo>
                <a:cubicBezTo>
                  <a:pt x="19636" y="13446"/>
                  <a:pt x="18885" y="13041"/>
                  <a:pt x="18498" y="12792"/>
                </a:cubicBezTo>
                <a:cubicBezTo>
                  <a:pt x="18280" y="12667"/>
                  <a:pt x="18086" y="12605"/>
                  <a:pt x="17916" y="12605"/>
                </a:cubicBezTo>
                <a:cubicBezTo>
                  <a:pt x="17311" y="12605"/>
                  <a:pt x="16899" y="13197"/>
                  <a:pt x="16851" y="14099"/>
                </a:cubicBezTo>
                <a:cubicBezTo>
                  <a:pt x="16827" y="14130"/>
                  <a:pt x="16827" y="14130"/>
                  <a:pt x="16827" y="14130"/>
                </a:cubicBezTo>
                <a:cubicBezTo>
                  <a:pt x="16827" y="14286"/>
                  <a:pt x="16827" y="14286"/>
                  <a:pt x="16827" y="14286"/>
                </a:cubicBezTo>
                <a:cubicBezTo>
                  <a:pt x="16827" y="21600"/>
                  <a:pt x="16827" y="21600"/>
                  <a:pt x="16827" y="21600"/>
                </a:cubicBezTo>
                <a:cubicBezTo>
                  <a:pt x="15689" y="21600"/>
                  <a:pt x="15689" y="21600"/>
                  <a:pt x="15689" y="21600"/>
                </a:cubicBezTo>
                <a:cubicBezTo>
                  <a:pt x="15689" y="21600"/>
                  <a:pt x="15689" y="21600"/>
                  <a:pt x="15689" y="21600"/>
                </a:cubicBezTo>
                <a:cubicBezTo>
                  <a:pt x="10676" y="21600"/>
                  <a:pt x="10676" y="21600"/>
                  <a:pt x="10676" y="21600"/>
                </a:cubicBezTo>
                <a:cubicBezTo>
                  <a:pt x="10603" y="21600"/>
                  <a:pt x="10531" y="21600"/>
                  <a:pt x="10507" y="21600"/>
                </a:cubicBezTo>
                <a:cubicBezTo>
                  <a:pt x="10507" y="21600"/>
                  <a:pt x="10507" y="21600"/>
                  <a:pt x="10507" y="21600"/>
                </a:cubicBezTo>
                <a:cubicBezTo>
                  <a:pt x="10289" y="21569"/>
                  <a:pt x="10119" y="21444"/>
                  <a:pt x="10047" y="21289"/>
                </a:cubicBezTo>
                <a:cubicBezTo>
                  <a:pt x="9974" y="21071"/>
                  <a:pt x="10022" y="20822"/>
                  <a:pt x="10095" y="20635"/>
                </a:cubicBezTo>
                <a:cubicBezTo>
                  <a:pt x="10143" y="20480"/>
                  <a:pt x="10652" y="19141"/>
                  <a:pt x="10652" y="18363"/>
                </a:cubicBezTo>
                <a:cubicBezTo>
                  <a:pt x="10652" y="16807"/>
                  <a:pt x="9562" y="15531"/>
                  <a:pt x="8206" y="15531"/>
                </a:cubicBezTo>
                <a:cubicBezTo>
                  <a:pt x="6874" y="15531"/>
                  <a:pt x="5785" y="16807"/>
                  <a:pt x="5785" y="18363"/>
                </a:cubicBezTo>
                <a:cubicBezTo>
                  <a:pt x="5785" y="19141"/>
                  <a:pt x="6293" y="20480"/>
                  <a:pt x="6342" y="20635"/>
                </a:cubicBezTo>
                <a:cubicBezTo>
                  <a:pt x="6438" y="20884"/>
                  <a:pt x="6438" y="21133"/>
                  <a:pt x="6366" y="21289"/>
                </a:cubicBezTo>
                <a:cubicBezTo>
                  <a:pt x="6293" y="21476"/>
                  <a:pt x="6124" y="21569"/>
                  <a:pt x="5882" y="21600"/>
                </a:cubicBezTo>
                <a:cubicBezTo>
                  <a:pt x="5882" y="21600"/>
                  <a:pt x="5857" y="21600"/>
                  <a:pt x="5857" y="21600"/>
                </a:cubicBezTo>
              </a:path>
            </a:pathLst>
          </a:custGeom>
          <a:solidFill>
            <a:srgbClr val="FF9569"/>
          </a:solidFill>
          <a:ln w="3175">
            <a:miter lim="400000"/>
          </a:ln>
        </p:spPr>
        <p:txBody>
          <a:bodyPr lIns="65023" tIns="65023" rIns="65023" bIns="65023"/>
          <a:lstStyle/>
          <a:p>
            <a:pPr defTabSz="866986">
              <a:spcBef>
                <a:spcPts val="0"/>
              </a:spcBef>
              <a:defRPr b="1" sz="2600">
                <a:solidFill>
                  <a:srgbClr val="282A2B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733" name="Freeform 6"/>
          <p:cNvSpPr/>
          <p:nvPr/>
        </p:nvSpPr>
        <p:spPr>
          <a:xfrm>
            <a:off x="7247890" y="2583307"/>
            <a:ext cx="1787157" cy="13943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3" h="21600" fill="norm" stroke="1" extrusionOk="0">
                <a:moveTo>
                  <a:pt x="15691" y="21600"/>
                </a:moveTo>
                <a:cubicBezTo>
                  <a:pt x="15449" y="21538"/>
                  <a:pt x="15280" y="21445"/>
                  <a:pt x="15207" y="21258"/>
                </a:cubicBezTo>
                <a:cubicBezTo>
                  <a:pt x="15135" y="21103"/>
                  <a:pt x="15135" y="20854"/>
                  <a:pt x="15231" y="20605"/>
                </a:cubicBezTo>
                <a:cubicBezTo>
                  <a:pt x="15280" y="20481"/>
                  <a:pt x="15788" y="19114"/>
                  <a:pt x="15788" y="18337"/>
                </a:cubicBezTo>
                <a:cubicBezTo>
                  <a:pt x="15788" y="16783"/>
                  <a:pt x="14699" y="15508"/>
                  <a:pt x="13367" y="15508"/>
                </a:cubicBezTo>
                <a:cubicBezTo>
                  <a:pt x="12011" y="15508"/>
                  <a:pt x="10921" y="16783"/>
                  <a:pt x="10921" y="18337"/>
                </a:cubicBezTo>
                <a:cubicBezTo>
                  <a:pt x="10921" y="19114"/>
                  <a:pt x="11430" y="20481"/>
                  <a:pt x="11478" y="20605"/>
                </a:cubicBezTo>
                <a:cubicBezTo>
                  <a:pt x="11551" y="20792"/>
                  <a:pt x="11599" y="21041"/>
                  <a:pt x="11526" y="21258"/>
                </a:cubicBezTo>
                <a:cubicBezTo>
                  <a:pt x="11454" y="21414"/>
                  <a:pt x="11284" y="21538"/>
                  <a:pt x="11066" y="21569"/>
                </a:cubicBezTo>
                <a:cubicBezTo>
                  <a:pt x="11066" y="21569"/>
                  <a:pt x="11066" y="21569"/>
                  <a:pt x="11066" y="21569"/>
                </a:cubicBezTo>
                <a:cubicBezTo>
                  <a:pt x="11042" y="21569"/>
                  <a:pt x="10970" y="21569"/>
                  <a:pt x="10897" y="21569"/>
                </a:cubicBezTo>
                <a:cubicBezTo>
                  <a:pt x="5884" y="21569"/>
                  <a:pt x="5884" y="21569"/>
                  <a:pt x="5884" y="21569"/>
                </a:cubicBezTo>
                <a:cubicBezTo>
                  <a:pt x="5570" y="21569"/>
                  <a:pt x="5570" y="21569"/>
                  <a:pt x="5570" y="21569"/>
                </a:cubicBezTo>
                <a:cubicBezTo>
                  <a:pt x="4746" y="21569"/>
                  <a:pt x="4746" y="21569"/>
                  <a:pt x="4746" y="21569"/>
                </a:cubicBezTo>
                <a:cubicBezTo>
                  <a:pt x="4746" y="14265"/>
                  <a:pt x="4746" y="14265"/>
                  <a:pt x="4746" y="14265"/>
                </a:cubicBezTo>
                <a:cubicBezTo>
                  <a:pt x="4746" y="14079"/>
                  <a:pt x="4746" y="14079"/>
                  <a:pt x="4746" y="14079"/>
                </a:cubicBezTo>
                <a:cubicBezTo>
                  <a:pt x="4722" y="14079"/>
                  <a:pt x="4722" y="14079"/>
                  <a:pt x="4722" y="14079"/>
                </a:cubicBezTo>
                <a:cubicBezTo>
                  <a:pt x="4746" y="14079"/>
                  <a:pt x="4746" y="14079"/>
                  <a:pt x="4746" y="14079"/>
                </a:cubicBezTo>
                <a:cubicBezTo>
                  <a:pt x="4674" y="13178"/>
                  <a:pt x="4262" y="12587"/>
                  <a:pt x="3681" y="12587"/>
                </a:cubicBezTo>
                <a:cubicBezTo>
                  <a:pt x="3487" y="12587"/>
                  <a:pt x="3293" y="12649"/>
                  <a:pt x="3075" y="12774"/>
                </a:cubicBezTo>
                <a:cubicBezTo>
                  <a:pt x="2688" y="13022"/>
                  <a:pt x="1937" y="13426"/>
                  <a:pt x="1574" y="13426"/>
                </a:cubicBezTo>
                <a:cubicBezTo>
                  <a:pt x="702" y="13426"/>
                  <a:pt x="0" y="12369"/>
                  <a:pt x="0" y="11095"/>
                </a:cubicBezTo>
                <a:cubicBezTo>
                  <a:pt x="0" y="9790"/>
                  <a:pt x="702" y="8733"/>
                  <a:pt x="1574" y="8733"/>
                </a:cubicBezTo>
                <a:cubicBezTo>
                  <a:pt x="1937" y="8733"/>
                  <a:pt x="2688" y="9137"/>
                  <a:pt x="3075" y="9386"/>
                </a:cubicBezTo>
                <a:cubicBezTo>
                  <a:pt x="3293" y="9510"/>
                  <a:pt x="3487" y="9572"/>
                  <a:pt x="3657" y="9572"/>
                </a:cubicBezTo>
                <a:cubicBezTo>
                  <a:pt x="4238" y="9572"/>
                  <a:pt x="4649" y="9013"/>
                  <a:pt x="4722" y="8143"/>
                </a:cubicBezTo>
                <a:cubicBezTo>
                  <a:pt x="4456" y="8143"/>
                  <a:pt x="4456" y="8143"/>
                  <a:pt x="4456" y="8143"/>
                </a:cubicBezTo>
                <a:cubicBezTo>
                  <a:pt x="4504" y="8143"/>
                  <a:pt x="4504" y="8143"/>
                  <a:pt x="4504" y="8143"/>
                </a:cubicBezTo>
                <a:cubicBezTo>
                  <a:pt x="4722" y="8143"/>
                  <a:pt x="4722" y="8143"/>
                  <a:pt x="4722" y="8143"/>
                </a:cubicBezTo>
                <a:cubicBezTo>
                  <a:pt x="4722" y="8112"/>
                  <a:pt x="4722" y="8112"/>
                  <a:pt x="4722" y="8112"/>
                </a:cubicBezTo>
                <a:cubicBezTo>
                  <a:pt x="4746" y="8112"/>
                  <a:pt x="4746" y="8112"/>
                  <a:pt x="4746" y="8112"/>
                </a:cubicBezTo>
                <a:cubicBezTo>
                  <a:pt x="4746" y="8081"/>
                  <a:pt x="4746" y="8081"/>
                  <a:pt x="4746" y="8081"/>
                </a:cubicBezTo>
                <a:cubicBezTo>
                  <a:pt x="4746" y="8049"/>
                  <a:pt x="4746" y="7987"/>
                  <a:pt x="4746" y="7925"/>
                </a:cubicBezTo>
                <a:cubicBezTo>
                  <a:pt x="4746" y="0"/>
                  <a:pt x="4746" y="0"/>
                  <a:pt x="4746" y="0"/>
                </a:cubicBezTo>
                <a:cubicBezTo>
                  <a:pt x="5109" y="0"/>
                  <a:pt x="5666" y="31"/>
                  <a:pt x="5739" y="31"/>
                </a:cubicBezTo>
                <a:cubicBezTo>
                  <a:pt x="7991" y="31"/>
                  <a:pt x="7991" y="31"/>
                  <a:pt x="7991" y="31"/>
                </a:cubicBezTo>
                <a:cubicBezTo>
                  <a:pt x="8257" y="31"/>
                  <a:pt x="8257" y="31"/>
                  <a:pt x="8257" y="31"/>
                </a:cubicBezTo>
                <a:cubicBezTo>
                  <a:pt x="10873" y="31"/>
                  <a:pt x="10873" y="31"/>
                  <a:pt x="10873" y="31"/>
                </a:cubicBezTo>
                <a:cubicBezTo>
                  <a:pt x="15691" y="31"/>
                  <a:pt x="15691" y="31"/>
                  <a:pt x="15691" y="31"/>
                </a:cubicBezTo>
                <a:cubicBezTo>
                  <a:pt x="15691" y="31"/>
                  <a:pt x="15691" y="31"/>
                  <a:pt x="15691" y="31"/>
                </a:cubicBezTo>
                <a:cubicBezTo>
                  <a:pt x="15716" y="31"/>
                  <a:pt x="15716" y="31"/>
                  <a:pt x="15716" y="31"/>
                </a:cubicBezTo>
                <a:cubicBezTo>
                  <a:pt x="20801" y="31"/>
                  <a:pt x="20801" y="31"/>
                  <a:pt x="20801" y="31"/>
                </a:cubicBezTo>
                <a:cubicBezTo>
                  <a:pt x="21552" y="31"/>
                  <a:pt x="21552" y="31"/>
                  <a:pt x="21552" y="31"/>
                </a:cubicBezTo>
                <a:cubicBezTo>
                  <a:pt x="21552" y="7987"/>
                  <a:pt x="21552" y="7987"/>
                  <a:pt x="21552" y="7987"/>
                </a:cubicBezTo>
                <a:cubicBezTo>
                  <a:pt x="21552" y="8018"/>
                  <a:pt x="21552" y="8081"/>
                  <a:pt x="21552" y="8112"/>
                </a:cubicBezTo>
                <a:cubicBezTo>
                  <a:pt x="21600" y="9137"/>
                  <a:pt x="21552" y="14234"/>
                  <a:pt x="21552" y="14265"/>
                </a:cubicBezTo>
                <a:cubicBezTo>
                  <a:pt x="21552" y="21569"/>
                  <a:pt x="21552" y="21569"/>
                  <a:pt x="21552" y="21569"/>
                </a:cubicBezTo>
                <a:cubicBezTo>
                  <a:pt x="15861" y="21569"/>
                  <a:pt x="15861" y="21569"/>
                  <a:pt x="15861" y="21569"/>
                </a:cubicBezTo>
                <a:cubicBezTo>
                  <a:pt x="15740" y="21569"/>
                  <a:pt x="15740" y="21569"/>
                  <a:pt x="15740" y="21569"/>
                </a:cubicBezTo>
                <a:cubicBezTo>
                  <a:pt x="15716" y="21569"/>
                  <a:pt x="15691" y="21600"/>
                  <a:pt x="15691" y="21600"/>
                </a:cubicBezTo>
                <a:close/>
              </a:path>
            </a:pathLst>
          </a:custGeom>
          <a:solidFill>
            <a:srgbClr val="FFBFA5"/>
          </a:solidFill>
          <a:ln w="3175">
            <a:miter lim="400000"/>
          </a:ln>
        </p:spPr>
        <p:txBody>
          <a:bodyPr lIns="65023" tIns="65023" rIns="65023" bIns="65023"/>
          <a:lstStyle/>
          <a:p>
            <a:pPr defTabSz="866986">
              <a:spcBef>
                <a:spcPts val="0"/>
              </a:spcBef>
              <a:defRPr b="1" sz="2600">
                <a:solidFill>
                  <a:srgbClr val="282A2B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734" name="Freeform 11"/>
          <p:cNvSpPr/>
          <p:nvPr/>
        </p:nvSpPr>
        <p:spPr>
          <a:xfrm>
            <a:off x="5748489" y="2583307"/>
            <a:ext cx="1460169" cy="13943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7477" y="21569"/>
                </a:moveTo>
                <a:cubicBezTo>
                  <a:pt x="7329" y="21569"/>
                  <a:pt x="7329" y="21569"/>
                  <a:pt x="7329" y="21569"/>
                </a:cubicBezTo>
                <a:cubicBezTo>
                  <a:pt x="0" y="21569"/>
                  <a:pt x="0" y="21569"/>
                  <a:pt x="0" y="21569"/>
                </a:cubicBezTo>
                <a:cubicBezTo>
                  <a:pt x="0" y="14265"/>
                  <a:pt x="0" y="14265"/>
                  <a:pt x="0" y="14265"/>
                </a:cubicBezTo>
                <a:cubicBezTo>
                  <a:pt x="0" y="14141"/>
                  <a:pt x="0" y="14141"/>
                  <a:pt x="0" y="14141"/>
                </a:cubicBezTo>
                <a:cubicBezTo>
                  <a:pt x="0" y="14141"/>
                  <a:pt x="0" y="14141"/>
                  <a:pt x="0" y="14141"/>
                </a:cubicBezTo>
                <a:cubicBezTo>
                  <a:pt x="30" y="13955"/>
                  <a:pt x="119" y="13395"/>
                  <a:pt x="593" y="13395"/>
                </a:cubicBezTo>
                <a:cubicBezTo>
                  <a:pt x="712" y="13395"/>
                  <a:pt x="831" y="13426"/>
                  <a:pt x="979" y="13488"/>
                </a:cubicBezTo>
                <a:cubicBezTo>
                  <a:pt x="1127" y="13551"/>
                  <a:pt x="2492" y="14203"/>
                  <a:pt x="3264" y="14203"/>
                </a:cubicBezTo>
                <a:cubicBezTo>
                  <a:pt x="4836" y="14203"/>
                  <a:pt x="6112" y="12805"/>
                  <a:pt x="6112" y="11095"/>
                </a:cubicBezTo>
                <a:cubicBezTo>
                  <a:pt x="6112" y="9355"/>
                  <a:pt x="4836" y="7956"/>
                  <a:pt x="3264" y="7956"/>
                </a:cubicBezTo>
                <a:cubicBezTo>
                  <a:pt x="2492" y="7956"/>
                  <a:pt x="1127" y="8609"/>
                  <a:pt x="979" y="8671"/>
                </a:cubicBezTo>
                <a:cubicBezTo>
                  <a:pt x="831" y="8733"/>
                  <a:pt x="712" y="8795"/>
                  <a:pt x="593" y="8795"/>
                </a:cubicBezTo>
                <a:cubicBezTo>
                  <a:pt x="148" y="8795"/>
                  <a:pt x="30" y="8298"/>
                  <a:pt x="30" y="8081"/>
                </a:cubicBezTo>
                <a:cubicBezTo>
                  <a:pt x="0" y="8049"/>
                  <a:pt x="0" y="8049"/>
                  <a:pt x="0" y="8049"/>
                </a:cubicBezTo>
                <a:cubicBezTo>
                  <a:pt x="0" y="8049"/>
                  <a:pt x="0" y="8049"/>
                  <a:pt x="0" y="8049"/>
                </a:cubicBezTo>
                <a:cubicBezTo>
                  <a:pt x="0" y="8018"/>
                  <a:pt x="0" y="7925"/>
                  <a:pt x="0" y="7925"/>
                </a:cubicBezTo>
                <a:cubicBezTo>
                  <a:pt x="0" y="31"/>
                  <a:pt x="0" y="31"/>
                  <a:pt x="0" y="31"/>
                </a:cubicBezTo>
                <a:cubicBezTo>
                  <a:pt x="979" y="31"/>
                  <a:pt x="979" y="31"/>
                  <a:pt x="979" y="31"/>
                </a:cubicBezTo>
                <a:cubicBezTo>
                  <a:pt x="7507" y="31"/>
                  <a:pt x="7507" y="31"/>
                  <a:pt x="7507" y="31"/>
                </a:cubicBezTo>
                <a:cubicBezTo>
                  <a:pt x="7536" y="31"/>
                  <a:pt x="7536" y="31"/>
                  <a:pt x="7536" y="31"/>
                </a:cubicBezTo>
                <a:cubicBezTo>
                  <a:pt x="7536" y="31"/>
                  <a:pt x="7536" y="31"/>
                  <a:pt x="7536" y="31"/>
                </a:cubicBezTo>
                <a:cubicBezTo>
                  <a:pt x="13737" y="31"/>
                  <a:pt x="13737" y="31"/>
                  <a:pt x="13737" y="31"/>
                </a:cubicBezTo>
                <a:cubicBezTo>
                  <a:pt x="17476" y="31"/>
                  <a:pt x="17476" y="31"/>
                  <a:pt x="17476" y="31"/>
                </a:cubicBezTo>
                <a:cubicBezTo>
                  <a:pt x="17476" y="0"/>
                  <a:pt x="17476" y="0"/>
                  <a:pt x="17476" y="0"/>
                </a:cubicBezTo>
                <a:cubicBezTo>
                  <a:pt x="20324" y="0"/>
                  <a:pt x="20324" y="0"/>
                  <a:pt x="20324" y="0"/>
                </a:cubicBezTo>
                <a:cubicBezTo>
                  <a:pt x="20413" y="0"/>
                  <a:pt x="21125" y="0"/>
                  <a:pt x="21600" y="0"/>
                </a:cubicBezTo>
                <a:cubicBezTo>
                  <a:pt x="21600" y="7925"/>
                  <a:pt x="21600" y="7925"/>
                  <a:pt x="21600" y="7925"/>
                </a:cubicBezTo>
                <a:cubicBezTo>
                  <a:pt x="21600" y="7987"/>
                  <a:pt x="21600" y="8049"/>
                  <a:pt x="21600" y="8081"/>
                </a:cubicBezTo>
                <a:cubicBezTo>
                  <a:pt x="21570" y="8267"/>
                  <a:pt x="21481" y="8764"/>
                  <a:pt x="21036" y="8764"/>
                </a:cubicBezTo>
                <a:cubicBezTo>
                  <a:pt x="20918" y="8764"/>
                  <a:pt x="20769" y="8733"/>
                  <a:pt x="20621" y="8671"/>
                </a:cubicBezTo>
                <a:cubicBezTo>
                  <a:pt x="20473" y="8609"/>
                  <a:pt x="19137" y="7956"/>
                  <a:pt x="18366" y="7956"/>
                </a:cubicBezTo>
                <a:cubicBezTo>
                  <a:pt x="16793" y="7956"/>
                  <a:pt x="15518" y="9355"/>
                  <a:pt x="15518" y="11064"/>
                </a:cubicBezTo>
                <a:cubicBezTo>
                  <a:pt x="15518" y="12805"/>
                  <a:pt x="16793" y="14203"/>
                  <a:pt x="18366" y="14203"/>
                </a:cubicBezTo>
                <a:cubicBezTo>
                  <a:pt x="19137" y="14203"/>
                  <a:pt x="20473" y="13551"/>
                  <a:pt x="20621" y="13488"/>
                </a:cubicBezTo>
                <a:cubicBezTo>
                  <a:pt x="20769" y="13426"/>
                  <a:pt x="20918" y="13395"/>
                  <a:pt x="21036" y="13395"/>
                </a:cubicBezTo>
                <a:cubicBezTo>
                  <a:pt x="21481" y="13395"/>
                  <a:pt x="21600" y="13892"/>
                  <a:pt x="21600" y="14110"/>
                </a:cubicBezTo>
                <a:cubicBezTo>
                  <a:pt x="21600" y="14265"/>
                  <a:pt x="21600" y="14265"/>
                  <a:pt x="21600" y="14265"/>
                </a:cubicBezTo>
                <a:cubicBezTo>
                  <a:pt x="21600" y="21569"/>
                  <a:pt x="21600" y="21569"/>
                  <a:pt x="21600" y="21569"/>
                </a:cubicBezTo>
                <a:cubicBezTo>
                  <a:pt x="20146" y="21569"/>
                  <a:pt x="20146" y="21569"/>
                  <a:pt x="20146" y="21569"/>
                </a:cubicBezTo>
                <a:cubicBezTo>
                  <a:pt x="20146" y="21569"/>
                  <a:pt x="20146" y="21569"/>
                  <a:pt x="20146" y="21569"/>
                </a:cubicBezTo>
                <a:cubicBezTo>
                  <a:pt x="13678" y="21569"/>
                  <a:pt x="13678" y="21569"/>
                  <a:pt x="13678" y="21569"/>
                </a:cubicBezTo>
                <a:cubicBezTo>
                  <a:pt x="13589" y="21569"/>
                  <a:pt x="13500" y="21569"/>
                  <a:pt x="13470" y="21569"/>
                </a:cubicBezTo>
                <a:cubicBezTo>
                  <a:pt x="13470" y="21569"/>
                  <a:pt x="13470" y="21569"/>
                  <a:pt x="13470" y="21569"/>
                </a:cubicBezTo>
                <a:cubicBezTo>
                  <a:pt x="13203" y="21538"/>
                  <a:pt x="12996" y="21414"/>
                  <a:pt x="12877" y="21258"/>
                </a:cubicBezTo>
                <a:cubicBezTo>
                  <a:pt x="12788" y="21041"/>
                  <a:pt x="12847" y="20792"/>
                  <a:pt x="12936" y="20605"/>
                </a:cubicBezTo>
                <a:cubicBezTo>
                  <a:pt x="13025" y="20481"/>
                  <a:pt x="13678" y="19114"/>
                  <a:pt x="13678" y="18337"/>
                </a:cubicBezTo>
                <a:cubicBezTo>
                  <a:pt x="13678" y="16783"/>
                  <a:pt x="12254" y="15508"/>
                  <a:pt x="10533" y="15508"/>
                </a:cubicBezTo>
                <a:cubicBezTo>
                  <a:pt x="8782" y="15508"/>
                  <a:pt x="7388" y="16783"/>
                  <a:pt x="7388" y="18337"/>
                </a:cubicBezTo>
                <a:cubicBezTo>
                  <a:pt x="7388" y="19114"/>
                  <a:pt x="8041" y="20481"/>
                  <a:pt x="8130" y="20605"/>
                </a:cubicBezTo>
                <a:cubicBezTo>
                  <a:pt x="8248" y="20854"/>
                  <a:pt x="8248" y="21103"/>
                  <a:pt x="8159" y="21258"/>
                </a:cubicBezTo>
                <a:cubicBezTo>
                  <a:pt x="8070" y="21445"/>
                  <a:pt x="7833" y="21538"/>
                  <a:pt x="7536" y="21600"/>
                </a:cubicBezTo>
                <a:cubicBezTo>
                  <a:pt x="7507" y="21569"/>
                  <a:pt x="7477" y="21569"/>
                  <a:pt x="7477" y="21569"/>
                </a:cubicBezTo>
              </a:path>
            </a:pathLst>
          </a:custGeom>
          <a:solidFill>
            <a:srgbClr val="BFBFBF"/>
          </a:solidFill>
          <a:ln w="3175">
            <a:miter lim="400000"/>
          </a:ln>
        </p:spPr>
        <p:txBody>
          <a:bodyPr lIns="65023" tIns="65023" rIns="65023" bIns="65023"/>
          <a:lstStyle/>
          <a:p>
            <a:pPr defTabSz="866986">
              <a:spcBef>
                <a:spcPts val="0"/>
              </a:spcBef>
              <a:defRPr b="1" sz="2600">
                <a:solidFill>
                  <a:srgbClr val="282A2B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735" name="Freeform 10"/>
          <p:cNvSpPr/>
          <p:nvPr/>
        </p:nvSpPr>
        <p:spPr>
          <a:xfrm>
            <a:off x="5742178" y="6273203"/>
            <a:ext cx="1473727" cy="13923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0307" y="21600"/>
                </a:moveTo>
                <a:cubicBezTo>
                  <a:pt x="17427" y="21600"/>
                  <a:pt x="17427" y="21600"/>
                  <a:pt x="17427" y="21600"/>
                </a:cubicBezTo>
                <a:cubicBezTo>
                  <a:pt x="17074" y="21600"/>
                  <a:pt x="17074" y="21600"/>
                  <a:pt x="17074" y="21600"/>
                </a:cubicBezTo>
                <a:cubicBezTo>
                  <a:pt x="13724" y="21569"/>
                  <a:pt x="13724" y="21569"/>
                  <a:pt x="13724" y="21569"/>
                </a:cubicBezTo>
                <a:cubicBezTo>
                  <a:pt x="7523" y="21569"/>
                  <a:pt x="7523" y="21569"/>
                  <a:pt x="7523" y="21569"/>
                </a:cubicBezTo>
                <a:cubicBezTo>
                  <a:pt x="7494" y="21569"/>
                  <a:pt x="7494" y="21569"/>
                  <a:pt x="7494" y="21569"/>
                </a:cubicBezTo>
                <a:cubicBezTo>
                  <a:pt x="940" y="21600"/>
                  <a:pt x="940" y="21600"/>
                  <a:pt x="940" y="21600"/>
                </a:cubicBezTo>
                <a:cubicBezTo>
                  <a:pt x="0" y="21600"/>
                  <a:pt x="0" y="21600"/>
                  <a:pt x="0" y="21600"/>
                </a:cubicBezTo>
                <a:cubicBezTo>
                  <a:pt x="0" y="21600"/>
                  <a:pt x="0" y="13570"/>
                  <a:pt x="0" y="13570"/>
                </a:cubicBezTo>
                <a:cubicBezTo>
                  <a:pt x="0" y="13570"/>
                  <a:pt x="0" y="13570"/>
                  <a:pt x="0" y="13570"/>
                </a:cubicBezTo>
                <a:cubicBezTo>
                  <a:pt x="0" y="13508"/>
                  <a:pt x="0" y="13508"/>
                  <a:pt x="0" y="13508"/>
                </a:cubicBezTo>
                <a:cubicBezTo>
                  <a:pt x="29" y="13321"/>
                  <a:pt x="118" y="12823"/>
                  <a:pt x="558" y="12823"/>
                </a:cubicBezTo>
                <a:cubicBezTo>
                  <a:pt x="676" y="12823"/>
                  <a:pt x="823" y="12854"/>
                  <a:pt x="970" y="12916"/>
                </a:cubicBezTo>
                <a:cubicBezTo>
                  <a:pt x="1117" y="12979"/>
                  <a:pt x="2469" y="13632"/>
                  <a:pt x="3233" y="13632"/>
                </a:cubicBezTo>
                <a:cubicBezTo>
                  <a:pt x="4820" y="13632"/>
                  <a:pt x="6083" y="12232"/>
                  <a:pt x="6083" y="10520"/>
                </a:cubicBezTo>
                <a:cubicBezTo>
                  <a:pt x="6083" y="8777"/>
                  <a:pt x="4820" y="7376"/>
                  <a:pt x="3233" y="7376"/>
                </a:cubicBezTo>
                <a:cubicBezTo>
                  <a:pt x="2469" y="7376"/>
                  <a:pt x="1117" y="8030"/>
                  <a:pt x="970" y="8092"/>
                </a:cubicBezTo>
                <a:cubicBezTo>
                  <a:pt x="823" y="8154"/>
                  <a:pt x="676" y="8186"/>
                  <a:pt x="558" y="8186"/>
                </a:cubicBezTo>
                <a:cubicBezTo>
                  <a:pt x="88" y="8186"/>
                  <a:pt x="0" y="7625"/>
                  <a:pt x="0" y="7439"/>
                </a:cubicBezTo>
                <a:cubicBezTo>
                  <a:pt x="0" y="7439"/>
                  <a:pt x="0" y="7439"/>
                  <a:pt x="0" y="7439"/>
                </a:cubicBezTo>
                <a:cubicBezTo>
                  <a:pt x="0" y="7314"/>
                  <a:pt x="0" y="7314"/>
                  <a:pt x="0" y="7314"/>
                </a:cubicBezTo>
                <a:cubicBezTo>
                  <a:pt x="0" y="0"/>
                  <a:pt x="0" y="0"/>
                  <a:pt x="0" y="0"/>
                </a:cubicBezTo>
                <a:cubicBezTo>
                  <a:pt x="7288" y="0"/>
                  <a:pt x="7288" y="0"/>
                  <a:pt x="7288" y="0"/>
                </a:cubicBezTo>
                <a:cubicBezTo>
                  <a:pt x="7464" y="0"/>
                  <a:pt x="7464" y="0"/>
                  <a:pt x="7464" y="0"/>
                </a:cubicBezTo>
                <a:cubicBezTo>
                  <a:pt x="7494" y="0"/>
                  <a:pt x="7494" y="0"/>
                  <a:pt x="7523" y="0"/>
                </a:cubicBezTo>
                <a:cubicBezTo>
                  <a:pt x="7817" y="31"/>
                  <a:pt x="8052" y="124"/>
                  <a:pt x="8140" y="311"/>
                </a:cubicBezTo>
                <a:cubicBezTo>
                  <a:pt x="8229" y="467"/>
                  <a:pt x="8229" y="716"/>
                  <a:pt x="8111" y="965"/>
                </a:cubicBezTo>
                <a:cubicBezTo>
                  <a:pt x="8023" y="1120"/>
                  <a:pt x="7376" y="2459"/>
                  <a:pt x="7376" y="3237"/>
                </a:cubicBezTo>
                <a:cubicBezTo>
                  <a:pt x="7376" y="4793"/>
                  <a:pt x="8787" y="6069"/>
                  <a:pt x="10521" y="6069"/>
                </a:cubicBezTo>
                <a:cubicBezTo>
                  <a:pt x="12255" y="6069"/>
                  <a:pt x="13665" y="4793"/>
                  <a:pt x="13665" y="3237"/>
                </a:cubicBezTo>
                <a:cubicBezTo>
                  <a:pt x="13665" y="2459"/>
                  <a:pt x="12989" y="1120"/>
                  <a:pt x="12931" y="965"/>
                </a:cubicBezTo>
                <a:cubicBezTo>
                  <a:pt x="12842" y="778"/>
                  <a:pt x="12754" y="529"/>
                  <a:pt x="12872" y="311"/>
                </a:cubicBezTo>
                <a:cubicBezTo>
                  <a:pt x="12989" y="156"/>
                  <a:pt x="13195" y="31"/>
                  <a:pt x="13460" y="0"/>
                </a:cubicBezTo>
                <a:cubicBezTo>
                  <a:pt x="13460" y="0"/>
                  <a:pt x="13460" y="0"/>
                  <a:pt x="13460" y="0"/>
                </a:cubicBezTo>
                <a:cubicBezTo>
                  <a:pt x="13518" y="0"/>
                  <a:pt x="13577" y="0"/>
                  <a:pt x="13665" y="0"/>
                </a:cubicBezTo>
                <a:cubicBezTo>
                  <a:pt x="20131" y="0"/>
                  <a:pt x="20131" y="0"/>
                  <a:pt x="20131" y="0"/>
                </a:cubicBezTo>
                <a:cubicBezTo>
                  <a:pt x="20513" y="0"/>
                  <a:pt x="20513" y="0"/>
                  <a:pt x="20513" y="0"/>
                </a:cubicBezTo>
                <a:cubicBezTo>
                  <a:pt x="21600" y="0"/>
                  <a:pt x="21600" y="0"/>
                  <a:pt x="21600" y="0"/>
                </a:cubicBezTo>
                <a:cubicBezTo>
                  <a:pt x="21600" y="7314"/>
                  <a:pt x="21600" y="7314"/>
                  <a:pt x="21600" y="7314"/>
                </a:cubicBezTo>
                <a:cubicBezTo>
                  <a:pt x="21600" y="7470"/>
                  <a:pt x="21600" y="7470"/>
                  <a:pt x="21600" y="7470"/>
                </a:cubicBezTo>
                <a:cubicBezTo>
                  <a:pt x="21571" y="7688"/>
                  <a:pt x="21482" y="8217"/>
                  <a:pt x="21042" y="8217"/>
                </a:cubicBezTo>
                <a:cubicBezTo>
                  <a:pt x="20895" y="8217"/>
                  <a:pt x="20777" y="8154"/>
                  <a:pt x="20630" y="8092"/>
                </a:cubicBezTo>
                <a:cubicBezTo>
                  <a:pt x="20483" y="8030"/>
                  <a:pt x="19131" y="7376"/>
                  <a:pt x="18338" y="7376"/>
                </a:cubicBezTo>
                <a:cubicBezTo>
                  <a:pt x="16780" y="7376"/>
                  <a:pt x="15487" y="8777"/>
                  <a:pt x="15487" y="10520"/>
                </a:cubicBezTo>
                <a:cubicBezTo>
                  <a:pt x="15487" y="12232"/>
                  <a:pt x="16780" y="13632"/>
                  <a:pt x="18338" y="13632"/>
                </a:cubicBezTo>
                <a:cubicBezTo>
                  <a:pt x="19131" y="13632"/>
                  <a:pt x="20483" y="13010"/>
                  <a:pt x="20630" y="12916"/>
                </a:cubicBezTo>
                <a:cubicBezTo>
                  <a:pt x="20777" y="12854"/>
                  <a:pt x="20895" y="12823"/>
                  <a:pt x="21042" y="12823"/>
                </a:cubicBezTo>
                <a:cubicBezTo>
                  <a:pt x="21482" y="12823"/>
                  <a:pt x="21571" y="13290"/>
                  <a:pt x="21600" y="13508"/>
                </a:cubicBezTo>
                <a:cubicBezTo>
                  <a:pt x="21600" y="13570"/>
                  <a:pt x="21600" y="13601"/>
                  <a:pt x="21600" y="13695"/>
                </a:cubicBezTo>
                <a:cubicBezTo>
                  <a:pt x="21600" y="21600"/>
                  <a:pt x="21600" y="21600"/>
                  <a:pt x="21600" y="21600"/>
                </a:cubicBezTo>
                <a:cubicBezTo>
                  <a:pt x="21130" y="21600"/>
                  <a:pt x="20395" y="21600"/>
                  <a:pt x="20307" y="21600"/>
                </a:cubicBezTo>
                <a:close/>
              </a:path>
            </a:pathLst>
          </a:custGeom>
          <a:solidFill>
            <a:srgbClr val="FFD5C3"/>
          </a:solidFill>
          <a:ln w="3175">
            <a:miter lim="400000"/>
          </a:ln>
        </p:spPr>
        <p:txBody>
          <a:bodyPr lIns="65023" tIns="65023" rIns="65023" bIns="65023"/>
          <a:lstStyle/>
          <a:p>
            <a:pPr defTabSz="866986">
              <a:spcBef>
                <a:spcPts val="0"/>
              </a:spcBef>
              <a:defRPr b="1" sz="2600">
                <a:solidFill>
                  <a:srgbClr val="282A2B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736" name="Freeform 13"/>
          <p:cNvSpPr/>
          <p:nvPr/>
        </p:nvSpPr>
        <p:spPr>
          <a:xfrm>
            <a:off x="7245953" y="6273203"/>
            <a:ext cx="1789091" cy="13923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3" h="21600" fill="norm" stroke="1" extrusionOk="0">
                <a:moveTo>
                  <a:pt x="4746" y="13695"/>
                </a:moveTo>
                <a:cubicBezTo>
                  <a:pt x="4746" y="13601"/>
                  <a:pt x="4746" y="13539"/>
                  <a:pt x="4746" y="13508"/>
                </a:cubicBezTo>
                <a:cubicBezTo>
                  <a:pt x="4746" y="13508"/>
                  <a:pt x="4746" y="13508"/>
                  <a:pt x="4746" y="13508"/>
                </a:cubicBezTo>
                <a:cubicBezTo>
                  <a:pt x="4746" y="13477"/>
                  <a:pt x="4722" y="13477"/>
                  <a:pt x="4722" y="13446"/>
                </a:cubicBezTo>
                <a:cubicBezTo>
                  <a:pt x="4431" y="13477"/>
                  <a:pt x="4431" y="13477"/>
                  <a:pt x="4431" y="13477"/>
                </a:cubicBezTo>
                <a:cubicBezTo>
                  <a:pt x="4383" y="13477"/>
                  <a:pt x="4383" y="13477"/>
                  <a:pt x="4383" y="13477"/>
                </a:cubicBezTo>
                <a:cubicBezTo>
                  <a:pt x="4722" y="13446"/>
                  <a:pt x="4722" y="13446"/>
                  <a:pt x="4722" y="13446"/>
                </a:cubicBezTo>
                <a:cubicBezTo>
                  <a:pt x="4674" y="12574"/>
                  <a:pt x="4238" y="12014"/>
                  <a:pt x="3681" y="12014"/>
                </a:cubicBezTo>
                <a:cubicBezTo>
                  <a:pt x="3487" y="12014"/>
                  <a:pt x="3293" y="12076"/>
                  <a:pt x="3100" y="12201"/>
                </a:cubicBezTo>
                <a:cubicBezTo>
                  <a:pt x="2688" y="12450"/>
                  <a:pt x="1937" y="12854"/>
                  <a:pt x="1598" y="12854"/>
                </a:cubicBezTo>
                <a:cubicBezTo>
                  <a:pt x="702" y="12854"/>
                  <a:pt x="0" y="11796"/>
                  <a:pt x="0" y="10520"/>
                </a:cubicBezTo>
                <a:cubicBezTo>
                  <a:pt x="0" y="9213"/>
                  <a:pt x="702" y="8154"/>
                  <a:pt x="1598" y="8154"/>
                </a:cubicBezTo>
                <a:cubicBezTo>
                  <a:pt x="1937" y="8154"/>
                  <a:pt x="2688" y="8559"/>
                  <a:pt x="3100" y="8808"/>
                </a:cubicBezTo>
                <a:cubicBezTo>
                  <a:pt x="3293" y="8933"/>
                  <a:pt x="3487" y="8995"/>
                  <a:pt x="3681" y="8995"/>
                </a:cubicBezTo>
                <a:cubicBezTo>
                  <a:pt x="4262" y="8995"/>
                  <a:pt x="4674" y="8403"/>
                  <a:pt x="4746" y="7501"/>
                </a:cubicBezTo>
                <a:cubicBezTo>
                  <a:pt x="4746" y="7470"/>
                  <a:pt x="4746" y="7470"/>
                  <a:pt x="4746" y="7470"/>
                </a:cubicBezTo>
                <a:cubicBezTo>
                  <a:pt x="4746" y="7314"/>
                  <a:pt x="4746" y="7314"/>
                  <a:pt x="4746" y="7314"/>
                </a:cubicBezTo>
                <a:cubicBezTo>
                  <a:pt x="4746" y="0"/>
                  <a:pt x="4746" y="0"/>
                  <a:pt x="4746" y="0"/>
                </a:cubicBezTo>
                <a:cubicBezTo>
                  <a:pt x="5884" y="0"/>
                  <a:pt x="5884" y="0"/>
                  <a:pt x="5884" y="0"/>
                </a:cubicBezTo>
                <a:cubicBezTo>
                  <a:pt x="5884" y="0"/>
                  <a:pt x="5884" y="0"/>
                  <a:pt x="5884" y="0"/>
                </a:cubicBezTo>
                <a:cubicBezTo>
                  <a:pt x="10897" y="0"/>
                  <a:pt x="10897" y="0"/>
                  <a:pt x="10897" y="0"/>
                </a:cubicBezTo>
                <a:cubicBezTo>
                  <a:pt x="10970" y="0"/>
                  <a:pt x="11042" y="0"/>
                  <a:pt x="11066" y="0"/>
                </a:cubicBezTo>
                <a:cubicBezTo>
                  <a:pt x="11066" y="0"/>
                  <a:pt x="11066" y="0"/>
                  <a:pt x="11066" y="0"/>
                </a:cubicBezTo>
                <a:cubicBezTo>
                  <a:pt x="11284" y="31"/>
                  <a:pt x="11454" y="156"/>
                  <a:pt x="11526" y="311"/>
                </a:cubicBezTo>
                <a:cubicBezTo>
                  <a:pt x="11599" y="529"/>
                  <a:pt x="11551" y="778"/>
                  <a:pt x="11478" y="965"/>
                </a:cubicBezTo>
                <a:cubicBezTo>
                  <a:pt x="11430" y="1120"/>
                  <a:pt x="10921" y="2459"/>
                  <a:pt x="10921" y="3237"/>
                </a:cubicBezTo>
                <a:cubicBezTo>
                  <a:pt x="10921" y="4793"/>
                  <a:pt x="12011" y="6069"/>
                  <a:pt x="13367" y="6069"/>
                </a:cubicBezTo>
                <a:cubicBezTo>
                  <a:pt x="14699" y="6069"/>
                  <a:pt x="15813" y="4793"/>
                  <a:pt x="15813" y="3237"/>
                </a:cubicBezTo>
                <a:cubicBezTo>
                  <a:pt x="15813" y="2459"/>
                  <a:pt x="15304" y="1120"/>
                  <a:pt x="15231" y="965"/>
                </a:cubicBezTo>
                <a:cubicBezTo>
                  <a:pt x="15135" y="716"/>
                  <a:pt x="15135" y="467"/>
                  <a:pt x="15207" y="311"/>
                </a:cubicBezTo>
                <a:cubicBezTo>
                  <a:pt x="15280" y="124"/>
                  <a:pt x="15449" y="31"/>
                  <a:pt x="15691" y="0"/>
                </a:cubicBezTo>
                <a:cubicBezTo>
                  <a:pt x="15691" y="0"/>
                  <a:pt x="15716" y="0"/>
                  <a:pt x="15716" y="0"/>
                </a:cubicBezTo>
                <a:cubicBezTo>
                  <a:pt x="15861" y="0"/>
                  <a:pt x="15861" y="0"/>
                  <a:pt x="15861" y="0"/>
                </a:cubicBezTo>
                <a:cubicBezTo>
                  <a:pt x="21552" y="0"/>
                  <a:pt x="21552" y="0"/>
                  <a:pt x="21552" y="0"/>
                </a:cubicBezTo>
                <a:cubicBezTo>
                  <a:pt x="21552" y="7314"/>
                  <a:pt x="21552" y="7314"/>
                  <a:pt x="21552" y="7314"/>
                </a:cubicBezTo>
                <a:cubicBezTo>
                  <a:pt x="21552" y="7345"/>
                  <a:pt x="21600" y="12450"/>
                  <a:pt x="21552" y="13477"/>
                </a:cubicBezTo>
                <a:cubicBezTo>
                  <a:pt x="21552" y="13508"/>
                  <a:pt x="21552" y="13570"/>
                  <a:pt x="21552" y="13601"/>
                </a:cubicBezTo>
                <a:cubicBezTo>
                  <a:pt x="21552" y="21600"/>
                  <a:pt x="21552" y="21600"/>
                  <a:pt x="21552" y="21600"/>
                </a:cubicBezTo>
                <a:cubicBezTo>
                  <a:pt x="20801" y="21600"/>
                  <a:pt x="20801" y="21600"/>
                  <a:pt x="20801" y="21600"/>
                </a:cubicBezTo>
                <a:cubicBezTo>
                  <a:pt x="15691" y="21569"/>
                  <a:pt x="15691" y="21569"/>
                  <a:pt x="15691" y="21569"/>
                </a:cubicBezTo>
                <a:cubicBezTo>
                  <a:pt x="10873" y="21569"/>
                  <a:pt x="10873" y="21569"/>
                  <a:pt x="10873" y="21569"/>
                </a:cubicBezTo>
                <a:cubicBezTo>
                  <a:pt x="7943" y="21600"/>
                  <a:pt x="7943" y="21600"/>
                  <a:pt x="7943" y="21600"/>
                </a:cubicBezTo>
                <a:cubicBezTo>
                  <a:pt x="7943" y="21600"/>
                  <a:pt x="7943" y="21600"/>
                  <a:pt x="7943" y="21600"/>
                </a:cubicBezTo>
                <a:cubicBezTo>
                  <a:pt x="5739" y="21600"/>
                  <a:pt x="5739" y="21600"/>
                  <a:pt x="5739" y="21600"/>
                </a:cubicBezTo>
                <a:cubicBezTo>
                  <a:pt x="5666" y="21600"/>
                  <a:pt x="5109" y="21600"/>
                  <a:pt x="4746" y="21600"/>
                </a:cubicBezTo>
                <a:cubicBezTo>
                  <a:pt x="4746" y="13695"/>
                  <a:pt x="4746" y="13695"/>
                  <a:pt x="4746" y="13695"/>
                </a:cubicBezTo>
              </a:path>
            </a:pathLst>
          </a:custGeom>
          <a:solidFill>
            <a:srgbClr val="909698"/>
          </a:solidFill>
          <a:ln w="3175">
            <a:miter lim="400000"/>
          </a:ln>
        </p:spPr>
        <p:txBody>
          <a:bodyPr lIns="65023" tIns="65023" rIns="65023" bIns="65023"/>
          <a:lstStyle/>
          <a:p>
            <a:pPr defTabSz="866986">
              <a:spcBef>
                <a:spcPts val="0"/>
              </a:spcBef>
              <a:defRPr b="1" sz="2600">
                <a:solidFill>
                  <a:srgbClr val="282A2B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737" name="Freeform 14"/>
          <p:cNvSpPr/>
          <p:nvPr/>
        </p:nvSpPr>
        <p:spPr>
          <a:xfrm>
            <a:off x="3954238" y="6273203"/>
            <a:ext cx="1787941" cy="13923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3" h="21600" fill="norm" stroke="1" extrusionOk="0">
                <a:moveTo>
                  <a:pt x="15820" y="21600"/>
                </a:moveTo>
                <a:cubicBezTo>
                  <a:pt x="13592" y="21600"/>
                  <a:pt x="13592" y="21600"/>
                  <a:pt x="13592" y="21600"/>
                </a:cubicBezTo>
                <a:cubicBezTo>
                  <a:pt x="13301" y="21600"/>
                  <a:pt x="13301" y="21600"/>
                  <a:pt x="13301" y="21600"/>
                </a:cubicBezTo>
                <a:cubicBezTo>
                  <a:pt x="10686" y="21569"/>
                  <a:pt x="10686" y="21569"/>
                  <a:pt x="10686" y="21569"/>
                </a:cubicBezTo>
                <a:cubicBezTo>
                  <a:pt x="5892" y="21569"/>
                  <a:pt x="5892" y="21569"/>
                  <a:pt x="5892" y="21569"/>
                </a:cubicBezTo>
                <a:cubicBezTo>
                  <a:pt x="5867" y="21569"/>
                  <a:pt x="5867" y="21569"/>
                  <a:pt x="5867" y="21569"/>
                </a:cubicBezTo>
                <a:cubicBezTo>
                  <a:pt x="782" y="21600"/>
                  <a:pt x="782" y="21600"/>
                  <a:pt x="782" y="21600"/>
                </a:cubicBezTo>
                <a:cubicBezTo>
                  <a:pt x="31" y="21600"/>
                  <a:pt x="31" y="21600"/>
                  <a:pt x="31" y="21600"/>
                </a:cubicBezTo>
                <a:cubicBezTo>
                  <a:pt x="31" y="13601"/>
                  <a:pt x="31" y="13601"/>
                  <a:pt x="31" y="13601"/>
                </a:cubicBezTo>
                <a:cubicBezTo>
                  <a:pt x="31" y="13570"/>
                  <a:pt x="31" y="13539"/>
                  <a:pt x="7" y="13477"/>
                </a:cubicBezTo>
                <a:cubicBezTo>
                  <a:pt x="-17" y="12450"/>
                  <a:pt x="31" y="7345"/>
                  <a:pt x="31" y="7314"/>
                </a:cubicBezTo>
                <a:cubicBezTo>
                  <a:pt x="31" y="0"/>
                  <a:pt x="31" y="0"/>
                  <a:pt x="31" y="0"/>
                </a:cubicBezTo>
                <a:cubicBezTo>
                  <a:pt x="5698" y="0"/>
                  <a:pt x="5698" y="0"/>
                  <a:pt x="5698" y="0"/>
                </a:cubicBezTo>
                <a:cubicBezTo>
                  <a:pt x="5843" y="0"/>
                  <a:pt x="5843" y="0"/>
                  <a:pt x="5843" y="0"/>
                </a:cubicBezTo>
                <a:cubicBezTo>
                  <a:pt x="5843" y="0"/>
                  <a:pt x="5867" y="0"/>
                  <a:pt x="5867" y="0"/>
                </a:cubicBezTo>
                <a:cubicBezTo>
                  <a:pt x="6109" y="31"/>
                  <a:pt x="6279" y="124"/>
                  <a:pt x="6376" y="311"/>
                </a:cubicBezTo>
                <a:cubicBezTo>
                  <a:pt x="6448" y="467"/>
                  <a:pt x="6424" y="716"/>
                  <a:pt x="6327" y="965"/>
                </a:cubicBezTo>
                <a:cubicBezTo>
                  <a:pt x="6279" y="1120"/>
                  <a:pt x="5770" y="2459"/>
                  <a:pt x="5770" y="3237"/>
                </a:cubicBezTo>
                <a:cubicBezTo>
                  <a:pt x="5770" y="4793"/>
                  <a:pt x="6860" y="6069"/>
                  <a:pt x="8216" y="6069"/>
                </a:cubicBezTo>
                <a:cubicBezTo>
                  <a:pt x="9548" y="6069"/>
                  <a:pt x="10638" y="4793"/>
                  <a:pt x="10638" y="3237"/>
                </a:cubicBezTo>
                <a:cubicBezTo>
                  <a:pt x="10638" y="2459"/>
                  <a:pt x="10153" y="1120"/>
                  <a:pt x="10081" y="965"/>
                </a:cubicBezTo>
                <a:cubicBezTo>
                  <a:pt x="10008" y="778"/>
                  <a:pt x="9960" y="529"/>
                  <a:pt x="10057" y="311"/>
                </a:cubicBezTo>
                <a:cubicBezTo>
                  <a:pt x="10129" y="156"/>
                  <a:pt x="10274" y="31"/>
                  <a:pt x="10517" y="0"/>
                </a:cubicBezTo>
                <a:cubicBezTo>
                  <a:pt x="10517" y="0"/>
                  <a:pt x="10517" y="0"/>
                  <a:pt x="10517" y="0"/>
                </a:cubicBezTo>
                <a:cubicBezTo>
                  <a:pt x="10541" y="0"/>
                  <a:pt x="10589" y="0"/>
                  <a:pt x="10662" y="0"/>
                </a:cubicBezTo>
                <a:cubicBezTo>
                  <a:pt x="15674" y="0"/>
                  <a:pt x="15674" y="0"/>
                  <a:pt x="15674" y="0"/>
                </a:cubicBezTo>
                <a:cubicBezTo>
                  <a:pt x="15989" y="0"/>
                  <a:pt x="15989" y="0"/>
                  <a:pt x="15989" y="0"/>
                </a:cubicBezTo>
                <a:cubicBezTo>
                  <a:pt x="16837" y="0"/>
                  <a:pt x="16837" y="0"/>
                  <a:pt x="16837" y="0"/>
                </a:cubicBezTo>
                <a:cubicBezTo>
                  <a:pt x="16837" y="7314"/>
                  <a:pt x="16837" y="7314"/>
                  <a:pt x="16837" y="7314"/>
                </a:cubicBezTo>
                <a:cubicBezTo>
                  <a:pt x="16837" y="7501"/>
                  <a:pt x="16837" y="7501"/>
                  <a:pt x="16837" y="7501"/>
                </a:cubicBezTo>
                <a:cubicBezTo>
                  <a:pt x="16837" y="7532"/>
                  <a:pt x="16837" y="7532"/>
                  <a:pt x="16837" y="7532"/>
                </a:cubicBezTo>
                <a:cubicBezTo>
                  <a:pt x="16885" y="8403"/>
                  <a:pt x="17321" y="8995"/>
                  <a:pt x="17902" y="8995"/>
                </a:cubicBezTo>
                <a:cubicBezTo>
                  <a:pt x="18096" y="8995"/>
                  <a:pt x="18290" y="8933"/>
                  <a:pt x="18483" y="8808"/>
                </a:cubicBezTo>
                <a:cubicBezTo>
                  <a:pt x="18871" y="8559"/>
                  <a:pt x="19622" y="8154"/>
                  <a:pt x="19985" y="8154"/>
                </a:cubicBezTo>
                <a:cubicBezTo>
                  <a:pt x="20857" y="8154"/>
                  <a:pt x="21583" y="9213"/>
                  <a:pt x="21583" y="10520"/>
                </a:cubicBezTo>
                <a:cubicBezTo>
                  <a:pt x="21583" y="11796"/>
                  <a:pt x="20857" y="12854"/>
                  <a:pt x="19985" y="12854"/>
                </a:cubicBezTo>
                <a:cubicBezTo>
                  <a:pt x="19622" y="12854"/>
                  <a:pt x="18871" y="12450"/>
                  <a:pt x="18483" y="12201"/>
                </a:cubicBezTo>
                <a:cubicBezTo>
                  <a:pt x="18290" y="12076"/>
                  <a:pt x="18096" y="12014"/>
                  <a:pt x="17902" y="12014"/>
                </a:cubicBezTo>
                <a:cubicBezTo>
                  <a:pt x="17321" y="12014"/>
                  <a:pt x="16909" y="12574"/>
                  <a:pt x="16837" y="13446"/>
                </a:cubicBezTo>
                <a:cubicBezTo>
                  <a:pt x="17127" y="13477"/>
                  <a:pt x="17127" y="13477"/>
                  <a:pt x="17127" y="13477"/>
                </a:cubicBezTo>
                <a:cubicBezTo>
                  <a:pt x="17055" y="13477"/>
                  <a:pt x="17055" y="13477"/>
                  <a:pt x="17055" y="13477"/>
                </a:cubicBezTo>
                <a:cubicBezTo>
                  <a:pt x="16837" y="13446"/>
                  <a:pt x="16837" y="13446"/>
                  <a:pt x="16837" y="13446"/>
                </a:cubicBezTo>
                <a:cubicBezTo>
                  <a:pt x="16837" y="13477"/>
                  <a:pt x="16837" y="13477"/>
                  <a:pt x="16837" y="13477"/>
                </a:cubicBezTo>
                <a:cubicBezTo>
                  <a:pt x="16813" y="13477"/>
                  <a:pt x="16813" y="13477"/>
                  <a:pt x="16813" y="13477"/>
                </a:cubicBezTo>
                <a:cubicBezTo>
                  <a:pt x="16837" y="13508"/>
                  <a:pt x="16837" y="13508"/>
                  <a:pt x="16837" y="13508"/>
                </a:cubicBezTo>
                <a:cubicBezTo>
                  <a:pt x="16837" y="13539"/>
                  <a:pt x="16837" y="13601"/>
                  <a:pt x="16837" y="13695"/>
                </a:cubicBezTo>
                <a:cubicBezTo>
                  <a:pt x="16837" y="21600"/>
                  <a:pt x="16837" y="21600"/>
                  <a:pt x="16837" y="21600"/>
                </a:cubicBezTo>
                <a:cubicBezTo>
                  <a:pt x="16449" y="21600"/>
                  <a:pt x="15892" y="21600"/>
                  <a:pt x="15820" y="21600"/>
                </a:cubicBezTo>
              </a:path>
            </a:pathLst>
          </a:custGeom>
          <a:solidFill>
            <a:srgbClr val="909698"/>
          </a:solidFill>
          <a:ln w="3175">
            <a:miter lim="400000"/>
          </a:ln>
        </p:spPr>
        <p:txBody>
          <a:bodyPr lIns="65023" tIns="65023" rIns="65023" bIns="65023"/>
          <a:lstStyle/>
          <a:p>
            <a:pPr defTabSz="866986">
              <a:spcBef>
                <a:spcPts val="0"/>
              </a:spcBef>
              <a:defRPr b="1" sz="2600">
                <a:solidFill>
                  <a:srgbClr val="282A2B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738" name="Freeform 7"/>
          <p:cNvSpPr/>
          <p:nvPr/>
        </p:nvSpPr>
        <p:spPr>
          <a:xfrm>
            <a:off x="7608092" y="3994413"/>
            <a:ext cx="1429184" cy="22309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921" y="0"/>
                </a:moveTo>
                <a:cubicBezTo>
                  <a:pt x="12226" y="0"/>
                  <a:pt x="13288" y="602"/>
                  <a:pt x="13288" y="1340"/>
                </a:cubicBezTo>
                <a:cubicBezTo>
                  <a:pt x="13288" y="1651"/>
                  <a:pt x="12833" y="2350"/>
                  <a:pt x="12651" y="2583"/>
                </a:cubicBezTo>
                <a:cubicBezTo>
                  <a:pt x="12408" y="2875"/>
                  <a:pt x="12408" y="3186"/>
                  <a:pt x="12620" y="3438"/>
                </a:cubicBezTo>
                <a:cubicBezTo>
                  <a:pt x="12863" y="3691"/>
                  <a:pt x="13288" y="3846"/>
                  <a:pt x="13864" y="3885"/>
                </a:cubicBezTo>
                <a:cubicBezTo>
                  <a:pt x="13864" y="3885"/>
                  <a:pt x="13864" y="3885"/>
                  <a:pt x="13864" y="3885"/>
                </a:cubicBezTo>
                <a:cubicBezTo>
                  <a:pt x="13894" y="3885"/>
                  <a:pt x="13955" y="3885"/>
                  <a:pt x="14076" y="3885"/>
                </a:cubicBezTo>
                <a:cubicBezTo>
                  <a:pt x="21600" y="3885"/>
                  <a:pt x="21600" y="3885"/>
                  <a:pt x="21600" y="3885"/>
                </a:cubicBezTo>
                <a:cubicBezTo>
                  <a:pt x="21600" y="4371"/>
                  <a:pt x="21600" y="4371"/>
                  <a:pt x="21600" y="4371"/>
                </a:cubicBezTo>
                <a:cubicBezTo>
                  <a:pt x="21600" y="4604"/>
                  <a:pt x="21600" y="4604"/>
                  <a:pt x="21600" y="4604"/>
                </a:cubicBezTo>
                <a:cubicBezTo>
                  <a:pt x="21600" y="7964"/>
                  <a:pt x="21600" y="7964"/>
                  <a:pt x="21600" y="7964"/>
                </a:cubicBezTo>
                <a:cubicBezTo>
                  <a:pt x="21600" y="8935"/>
                  <a:pt x="21600" y="8935"/>
                  <a:pt x="21600" y="8935"/>
                </a:cubicBezTo>
                <a:cubicBezTo>
                  <a:pt x="21600" y="9052"/>
                  <a:pt x="21600" y="9052"/>
                  <a:pt x="21600" y="9052"/>
                </a:cubicBezTo>
                <a:cubicBezTo>
                  <a:pt x="21600" y="9052"/>
                  <a:pt x="21600" y="9091"/>
                  <a:pt x="21600" y="9110"/>
                </a:cubicBezTo>
                <a:cubicBezTo>
                  <a:pt x="21600" y="9110"/>
                  <a:pt x="21600" y="9110"/>
                  <a:pt x="21600" y="9110"/>
                </a:cubicBezTo>
                <a:cubicBezTo>
                  <a:pt x="21600" y="9149"/>
                  <a:pt x="21600" y="9207"/>
                  <a:pt x="21600" y="9265"/>
                </a:cubicBezTo>
                <a:cubicBezTo>
                  <a:pt x="21600" y="9265"/>
                  <a:pt x="21600" y="12976"/>
                  <a:pt x="21600" y="12995"/>
                </a:cubicBezTo>
                <a:cubicBezTo>
                  <a:pt x="21600" y="14801"/>
                  <a:pt x="21600" y="14801"/>
                  <a:pt x="21600" y="14801"/>
                </a:cubicBezTo>
                <a:cubicBezTo>
                  <a:pt x="21600" y="17715"/>
                  <a:pt x="21600" y="17715"/>
                  <a:pt x="21600" y="17715"/>
                </a:cubicBezTo>
                <a:cubicBezTo>
                  <a:pt x="14046" y="17715"/>
                  <a:pt x="14046" y="17715"/>
                  <a:pt x="14046" y="17715"/>
                </a:cubicBezTo>
                <a:cubicBezTo>
                  <a:pt x="13955" y="17715"/>
                  <a:pt x="13894" y="17715"/>
                  <a:pt x="13864" y="17715"/>
                </a:cubicBezTo>
                <a:cubicBezTo>
                  <a:pt x="13864" y="17715"/>
                  <a:pt x="13864" y="17715"/>
                  <a:pt x="13864" y="17715"/>
                </a:cubicBezTo>
                <a:cubicBezTo>
                  <a:pt x="13288" y="17754"/>
                  <a:pt x="12863" y="17909"/>
                  <a:pt x="12620" y="18162"/>
                </a:cubicBezTo>
                <a:cubicBezTo>
                  <a:pt x="12408" y="18414"/>
                  <a:pt x="12408" y="18706"/>
                  <a:pt x="12651" y="19017"/>
                </a:cubicBezTo>
                <a:cubicBezTo>
                  <a:pt x="12802" y="19250"/>
                  <a:pt x="13288" y="19929"/>
                  <a:pt x="13288" y="20260"/>
                </a:cubicBezTo>
                <a:cubicBezTo>
                  <a:pt x="13288" y="20998"/>
                  <a:pt x="12226" y="21600"/>
                  <a:pt x="10891" y="21600"/>
                </a:cubicBezTo>
                <a:cubicBezTo>
                  <a:pt x="9587" y="21600"/>
                  <a:pt x="8525" y="20998"/>
                  <a:pt x="8525" y="20260"/>
                </a:cubicBezTo>
                <a:cubicBezTo>
                  <a:pt x="8525" y="19929"/>
                  <a:pt x="8980" y="19250"/>
                  <a:pt x="9162" y="19017"/>
                </a:cubicBezTo>
                <a:cubicBezTo>
                  <a:pt x="9404" y="18706"/>
                  <a:pt x="9404" y="18414"/>
                  <a:pt x="9192" y="18162"/>
                </a:cubicBezTo>
                <a:cubicBezTo>
                  <a:pt x="8949" y="17890"/>
                  <a:pt x="8494" y="17735"/>
                  <a:pt x="7888" y="17715"/>
                </a:cubicBezTo>
                <a:cubicBezTo>
                  <a:pt x="7736" y="17715"/>
                  <a:pt x="7736" y="17715"/>
                  <a:pt x="7736" y="17715"/>
                </a:cubicBezTo>
                <a:cubicBezTo>
                  <a:pt x="0" y="17715"/>
                  <a:pt x="0" y="17715"/>
                  <a:pt x="0" y="17715"/>
                </a:cubicBezTo>
                <a:cubicBezTo>
                  <a:pt x="0" y="17074"/>
                  <a:pt x="0" y="17074"/>
                  <a:pt x="0" y="17074"/>
                </a:cubicBezTo>
                <a:cubicBezTo>
                  <a:pt x="0" y="14471"/>
                  <a:pt x="0" y="14471"/>
                  <a:pt x="0" y="14471"/>
                </a:cubicBezTo>
                <a:cubicBezTo>
                  <a:pt x="0" y="13014"/>
                  <a:pt x="0" y="13014"/>
                  <a:pt x="0" y="13014"/>
                </a:cubicBezTo>
                <a:cubicBezTo>
                  <a:pt x="0" y="12937"/>
                  <a:pt x="0" y="12937"/>
                  <a:pt x="0" y="12937"/>
                </a:cubicBezTo>
                <a:cubicBezTo>
                  <a:pt x="0" y="12937"/>
                  <a:pt x="0" y="12937"/>
                  <a:pt x="0" y="12937"/>
                </a:cubicBezTo>
                <a:cubicBezTo>
                  <a:pt x="30" y="12606"/>
                  <a:pt x="273" y="12412"/>
                  <a:pt x="637" y="12412"/>
                </a:cubicBezTo>
                <a:cubicBezTo>
                  <a:pt x="758" y="12412"/>
                  <a:pt x="910" y="12432"/>
                  <a:pt x="1062" y="12490"/>
                </a:cubicBezTo>
                <a:cubicBezTo>
                  <a:pt x="1213" y="12529"/>
                  <a:pt x="2548" y="12937"/>
                  <a:pt x="3307" y="12937"/>
                </a:cubicBezTo>
                <a:cubicBezTo>
                  <a:pt x="4824" y="12937"/>
                  <a:pt x="6067" y="12063"/>
                  <a:pt x="6067" y="10975"/>
                </a:cubicBezTo>
                <a:cubicBezTo>
                  <a:pt x="6067" y="9887"/>
                  <a:pt x="4824" y="9013"/>
                  <a:pt x="3307" y="9013"/>
                </a:cubicBezTo>
                <a:cubicBezTo>
                  <a:pt x="2548" y="9013"/>
                  <a:pt x="1213" y="9421"/>
                  <a:pt x="1062" y="9479"/>
                </a:cubicBezTo>
                <a:cubicBezTo>
                  <a:pt x="910" y="9518"/>
                  <a:pt x="758" y="9537"/>
                  <a:pt x="637" y="9537"/>
                </a:cubicBezTo>
                <a:cubicBezTo>
                  <a:pt x="273" y="9537"/>
                  <a:pt x="30" y="9343"/>
                  <a:pt x="0" y="9032"/>
                </a:cubicBezTo>
                <a:cubicBezTo>
                  <a:pt x="0" y="9013"/>
                  <a:pt x="0" y="8158"/>
                  <a:pt x="0" y="8158"/>
                </a:cubicBezTo>
                <a:cubicBezTo>
                  <a:pt x="0" y="7032"/>
                  <a:pt x="0" y="7032"/>
                  <a:pt x="0" y="7032"/>
                </a:cubicBezTo>
                <a:cubicBezTo>
                  <a:pt x="0" y="6799"/>
                  <a:pt x="0" y="6799"/>
                  <a:pt x="0" y="6799"/>
                </a:cubicBezTo>
                <a:cubicBezTo>
                  <a:pt x="0" y="4740"/>
                  <a:pt x="0" y="4740"/>
                  <a:pt x="0" y="4740"/>
                </a:cubicBezTo>
                <a:cubicBezTo>
                  <a:pt x="0" y="4681"/>
                  <a:pt x="30" y="4176"/>
                  <a:pt x="30" y="3885"/>
                </a:cubicBezTo>
                <a:cubicBezTo>
                  <a:pt x="7736" y="3885"/>
                  <a:pt x="7736" y="3885"/>
                  <a:pt x="7736" y="3885"/>
                </a:cubicBezTo>
                <a:cubicBezTo>
                  <a:pt x="7888" y="3885"/>
                  <a:pt x="7888" y="3885"/>
                  <a:pt x="7888" y="3885"/>
                </a:cubicBezTo>
                <a:cubicBezTo>
                  <a:pt x="8494" y="3865"/>
                  <a:pt x="8949" y="3691"/>
                  <a:pt x="9192" y="3438"/>
                </a:cubicBezTo>
                <a:cubicBezTo>
                  <a:pt x="9404" y="3186"/>
                  <a:pt x="9404" y="2875"/>
                  <a:pt x="9162" y="2583"/>
                </a:cubicBezTo>
                <a:cubicBezTo>
                  <a:pt x="8980" y="2350"/>
                  <a:pt x="8525" y="1651"/>
                  <a:pt x="8525" y="1340"/>
                </a:cubicBezTo>
                <a:cubicBezTo>
                  <a:pt x="8525" y="602"/>
                  <a:pt x="9587" y="0"/>
                  <a:pt x="10921" y="0"/>
                </a:cubicBezTo>
              </a:path>
            </a:pathLst>
          </a:custGeom>
          <a:solidFill>
            <a:srgbClr val="BFBFBF"/>
          </a:solidFill>
          <a:ln w="3175">
            <a:miter lim="400000"/>
          </a:ln>
        </p:spPr>
        <p:txBody>
          <a:bodyPr lIns="65023" tIns="65023" rIns="65023" bIns="65023"/>
          <a:lstStyle/>
          <a:p>
            <a:pPr defTabSz="866986">
              <a:spcBef>
                <a:spcPts val="0"/>
              </a:spcBef>
              <a:defRPr b="1" sz="2600">
                <a:solidFill>
                  <a:srgbClr val="282A2B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739" name="Freeform 8"/>
          <p:cNvSpPr/>
          <p:nvPr/>
        </p:nvSpPr>
        <p:spPr>
          <a:xfrm>
            <a:off x="3952794" y="3986666"/>
            <a:ext cx="1438868" cy="22464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695" y="21600"/>
                </a:moveTo>
                <a:cubicBezTo>
                  <a:pt x="9399" y="21600"/>
                  <a:pt x="8315" y="21002"/>
                  <a:pt x="8315" y="20269"/>
                </a:cubicBezTo>
                <a:cubicBezTo>
                  <a:pt x="8315" y="19941"/>
                  <a:pt x="8797" y="19266"/>
                  <a:pt x="8977" y="19035"/>
                </a:cubicBezTo>
                <a:cubicBezTo>
                  <a:pt x="9218" y="18726"/>
                  <a:pt x="9218" y="18418"/>
                  <a:pt x="9008" y="18167"/>
                </a:cubicBezTo>
                <a:cubicBezTo>
                  <a:pt x="8767" y="17916"/>
                  <a:pt x="8315" y="17762"/>
                  <a:pt x="7742" y="17724"/>
                </a:cubicBezTo>
                <a:cubicBezTo>
                  <a:pt x="7742" y="17724"/>
                  <a:pt x="7742" y="17724"/>
                  <a:pt x="7742" y="17724"/>
                </a:cubicBezTo>
                <a:cubicBezTo>
                  <a:pt x="7712" y="17724"/>
                  <a:pt x="7652" y="17724"/>
                  <a:pt x="7562" y="17724"/>
                </a:cubicBezTo>
                <a:cubicBezTo>
                  <a:pt x="30" y="17724"/>
                  <a:pt x="30" y="17724"/>
                  <a:pt x="30" y="17724"/>
                </a:cubicBezTo>
                <a:cubicBezTo>
                  <a:pt x="30" y="17222"/>
                  <a:pt x="30" y="17222"/>
                  <a:pt x="30" y="17222"/>
                </a:cubicBezTo>
                <a:cubicBezTo>
                  <a:pt x="30" y="17010"/>
                  <a:pt x="30" y="17010"/>
                  <a:pt x="30" y="17010"/>
                </a:cubicBezTo>
                <a:cubicBezTo>
                  <a:pt x="30" y="13635"/>
                  <a:pt x="30" y="13635"/>
                  <a:pt x="30" y="13635"/>
                </a:cubicBezTo>
                <a:cubicBezTo>
                  <a:pt x="30" y="12651"/>
                  <a:pt x="30" y="12651"/>
                  <a:pt x="30" y="12651"/>
                </a:cubicBezTo>
                <a:cubicBezTo>
                  <a:pt x="30" y="12536"/>
                  <a:pt x="30" y="12536"/>
                  <a:pt x="30" y="12536"/>
                </a:cubicBezTo>
                <a:cubicBezTo>
                  <a:pt x="30" y="12536"/>
                  <a:pt x="30" y="12497"/>
                  <a:pt x="30" y="12497"/>
                </a:cubicBezTo>
                <a:cubicBezTo>
                  <a:pt x="0" y="12497"/>
                  <a:pt x="0" y="12497"/>
                  <a:pt x="0" y="12497"/>
                </a:cubicBezTo>
                <a:cubicBezTo>
                  <a:pt x="30" y="12459"/>
                  <a:pt x="30" y="12401"/>
                  <a:pt x="30" y="12343"/>
                </a:cubicBezTo>
                <a:cubicBezTo>
                  <a:pt x="30" y="12343"/>
                  <a:pt x="30" y="8621"/>
                  <a:pt x="30" y="8601"/>
                </a:cubicBezTo>
                <a:cubicBezTo>
                  <a:pt x="30" y="6808"/>
                  <a:pt x="30" y="6808"/>
                  <a:pt x="30" y="6808"/>
                </a:cubicBezTo>
                <a:cubicBezTo>
                  <a:pt x="30" y="3876"/>
                  <a:pt x="30" y="3876"/>
                  <a:pt x="30" y="3876"/>
                </a:cubicBezTo>
                <a:cubicBezTo>
                  <a:pt x="7562" y="3876"/>
                  <a:pt x="7562" y="3876"/>
                  <a:pt x="7562" y="3876"/>
                </a:cubicBezTo>
                <a:cubicBezTo>
                  <a:pt x="7652" y="3876"/>
                  <a:pt x="7712" y="3876"/>
                  <a:pt x="7742" y="3876"/>
                </a:cubicBezTo>
                <a:cubicBezTo>
                  <a:pt x="7742" y="3876"/>
                  <a:pt x="7742" y="3876"/>
                  <a:pt x="7742" y="3876"/>
                </a:cubicBezTo>
                <a:cubicBezTo>
                  <a:pt x="8315" y="3857"/>
                  <a:pt x="8767" y="3684"/>
                  <a:pt x="9008" y="3433"/>
                </a:cubicBezTo>
                <a:cubicBezTo>
                  <a:pt x="9218" y="3182"/>
                  <a:pt x="9218" y="2893"/>
                  <a:pt x="8977" y="2584"/>
                </a:cubicBezTo>
                <a:cubicBezTo>
                  <a:pt x="8797" y="2334"/>
                  <a:pt x="8345" y="1659"/>
                  <a:pt x="8345" y="1331"/>
                </a:cubicBezTo>
                <a:cubicBezTo>
                  <a:pt x="8345" y="598"/>
                  <a:pt x="9399" y="0"/>
                  <a:pt x="10725" y="0"/>
                </a:cubicBezTo>
                <a:cubicBezTo>
                  <a:pt x="12020" y="0"/>
                  <a:pt x="13105" y="598"/>
                  <a:pt x="13105" y="1331"/>
                </a:cubicBezTo>
                <a:cubicBezTo>
                  <a:pt x="13105" y="1659"/>
                  <a:pt x="12623" y="2334"/>
                  <a:pt x="12442" y="2584"/>
                </a:cubicBezTo>
                <a:cubicBezTo>
                  <a:pt x="12201" y="2893"/>
                  <a:pt x="12201" y="3182"/>
                  <a:pt x="12412" y="3433"/>
                </a:cubicBezTo>
                <a:cubicBezTo>
                  <a:pt x="12653" y="3703"/>
                  <a:pt x="13135" y="3857"/>
                  <a:pt x="13707" y="3876"/>
                </a:cubicBezTo>
                <a:cubicBezTo>
                  <a:pt x="13888" y="3876"/>
                  <a:pt x="13888" y="3876"/>
                  <a:pt x="13888" y="3876"/>
                </a:cubicBezTo>
                <a:cubicBezTo>
                  <a:pt x="21600" y="3876"/>
                  <a:pt x="21600" y="3876"/>
                  <a:pt x="21600" y="3876"/>
                </a:cubicBezTo>
                <a:cubicBezTo>
                  <a:pt x="21600" y="4532"/>
                  <a:pt x="21600" y="4532"/>
                  <a:pt x="21600" y="4532"/>
                </a:cubicBezTo>
                <a:cubicBezTo>
                  <a:pt x="21600" y="7116"/>
                  <a:pt x="21600" y="7116"/>
                  <a:pt x="21600" y="7116"/>
                </a:cubicBezTo>
                <a:cubicBezTo>
                  <a:pt x="21600" y="8582"/>
                  <a:pt x="21600" y="8582"/>
                  <a:pt x="21600" y="8582"/>
                </a:cubicBezTo>
                <a:cubicBezTo>
                  <a:pt x="21600" y="8659"/>
                  <a:pt x="21600" y="8659"/>
                  <a:pt x="21600" y="8659"/>
                </a:cubicBezTo>
                <a:cubicBezTo>
                  <a:pt x="21600" y="8659"/>
                  <a:pt x="21600" y="8659"/>
                  <a:pt x="21600" y="8659"/>
                </a:cubicBezTo>
                <a:cubicBezTo>
                  <a:pt x="21570" y="8987"/>
                  <a:pt x="21329" y="9180"/>
                  <a:pt x="20997" y="9180"/>
                </a:cubicBezTo>
                <a:cubicBezTo>
                  <a:pt x="20847" y="9180"/>
                  <a:pt x="20726" y="9161"/>
                  <a:pt x="20576" y="9122"/>
                </a:cubicBezTo>
                <a:cubicBezTo>
                  <a:pt x="20425" y="9064"/>
                  <a:pt x="19069" y="8659"/>
                  <a:pt x="18316" y="8659"/>
                </a:cubicBezTo>
                <a:cubicBezTo>
                  <a:pt x="16780" y="8659"/>
                  <a:pt x="15545" y="9527"/>
                  <a:pt x="15545" y="10626"/>
                </a:cubicBezTo>
                <a:cubicBezTo>
                  <a:pt x="15545" y="11706"/>
                  <a:pt x="16780" y="12594"/>
                  <a:pt x="18316" y="12594"/>
                </a:cubicBezTo>
                <a:cubicBezTo>
                  <a:pt x="19069" y="12594"/>
                  <a:pt x="20425" y="12169"/>
                  <a:pt x="20576" y="12131"/>
                </a:cubicBezTo>
                <a:cubicBezTo>
                  <a:pt x="20726" y="12073"/>
                  <a:pt x="20847" y="12054"/>
                  <a:pt x="20997" y="12054"/>
                </a:cubicBezTo>
                <a:cubicBezTo>
                  <a:pt x="21329" y="12054"/>
                  <a:pt x="21570" y="12246"/>
                  <a:pt x="21600" y="12574"/>
                </a:cubicBezTo>
                <a:cubicBezTo>
                  <a:pt x="21600" y="12574"/>
                  <a:pt x="21600" y="13442"/>
                  <a:pt x="21600" y="13442"/>
                </a:cubicBezTo>
                <a:cubicBezTo>
                  <a:pt x="21600" y="14580"/>
                  <a:pt x="21600" y="14580"/>
                  <a:pt x="21600" y="14580"/>
                </a:cubicBezTo>
                <a:cubicBezTo>
                  <a:pt x="21600" y="14792"/>
                  <a:pt x="21600" y="14792"/>
                  <a:pt x="21600" y="14792"/>
                </a:cubicBezTo>
                <a:cubicBezTo>
                  <a:pt x="21600" y="16856"/>
                  <a:pt x="21600" y="16856"/>
                  <a:pt x="21600" y="16856"/>
                </a:cubicBezTo>
                <a:cubicBezTo>
                  <a:pt x="21600" y="16914"/>
                  <a:pt x="21600" y="17415"/>
                  <a:pt x="21600" y="17724"/>
                </a:cubicBezTo>
                <a:cubicBezTo>
                  <a:pt x="13888" y="17724"/>
                  <a:pt x="13888" y="17724"/>
                  <a:pt x="13888" y="17724"/>
                </a:cubicBezTo>
                <a:cubicBezTo>
                  <a:pt x="13707" y="17724"/>
                  <a:pt x="13707" y="17724"/>
                  <a:pt x="13707" y="17724"/>
                </a:cubicBezTo>
                <a:cubicBezTo>
                  <a:pt x="13135" y="17743"/>
                  <a:pt x="12653" y="17897"/>
                  <a:pt x="12412" y="18167"/>
                </a:cubicBezTo>
                <a:cubicBezTo>
                  <a:pt x="12201" y="18418"/>
                  <a:pt x="12201" y="18726"/>
                  <a:pt x="12442" y="19035"/>
                </a:cubicBezTo>
                <a:cubicBezTo>
                  <a:pt x="12623" y="19266"/>
                  <a:pt x="13105" y="19941"/>
                  <a:pt x="13105" y="20269"/>
                </a:cubicBezTo>
                <a:cubicBezTo>
                  <a:pt x="13105" y="21002"/>
                  <a:pt x="12020" y="21600"/>
                  <a:pt x="10695" y="21600"/>
                </a:cubicBezTo>
              </a:path>
            </a:pathLst>
          </a:custGeom>
          <a:solidFill>
            <a:srgbClr val="FFD5C3"/>
          </a:solidFill>
          <a:ln w="3175">
            <a:miter lim="400000"/>
          </a:ln>
        </p:spPr>
        <p:txBody>
          <a:bodyPr lIns="65023" tIns="65023" rIns="65023" bIns="65023"/>
          <a:lstStyle/>
          <a:p>
            <a:pPr defTabSz="866986">
              <a:spcBef>
                <a:spcPts val="0"/>
              </a:spcBef>
              <a:defRPr b="1" sz="2600">
                <a:solidFill>
                  <a:srgbClr val="282A2B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740" name="Freeform 9"/>
          <p:cNvSpPr/>
          <p:nvPr/>
        </p:nvSpPr>
        <p:spPr>
          <a:xfrm>
            <a:off x="5355366" y="3971174"/>
            <a:ext cx="2279337" cy="22773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629" y="0"/>
                </a:moveTo>
                <a:cubicBezTo>
                  <a:pt x="9583" y="0"/>
                  <a:pt x="8727" y="780"/>
                  <a:pt x="8727" y="1713"/>
                </a:cubicBezTo>
                <a:cubicBezTo>
                  <a:pt x="8727" y="2189"/>
                  <a:pt x="9127" y="3007"/>
                  <a:pt x="9165" y="3102"/>
                </a:cubicBezTo>
                <a:cubicBezTo>
                  <a:pt x="9241" y="3273"/>
                  <a:pt x="9260" y="3407"/>
                  <a:pt x="9203" y="3521"/>
                </a:cubicBezTo>
                <a:cubicBezTo>
                  <a:pt x="9127" y="3635"/>
                  <a:pt x="8956" y="3711"/>
                  <a:pt x="8746" y="3730"/>
                </a:cubicBezTo>
                <a:cubicBezTo>
                  <a:pt x="8670" y="3730"/>
                  <a:pt x="8670" y="3730"/>
                  <a:pt x="8670" y="3730"/>
                </a:cubicBezTo>
                <a:cubicBezTo>
                  <a:pt x="3727" y="3730"/>
                  <a:pt x="3727" y="3730"/>
                  <a:pt x="3727" y="3730"/>
                </a:cubicBezTo>
                <a:cubicBezTo>
                  <a:pt x="3727" y="8659"/>
                  <a:pt x="3727" y="8659"/>
                  <a:pt x="3727" y="8659"/>
                </a:cubicBezTo>
                <a:cubicBezTo>
                  <a:pt x="3727" y="8754"/>
                  <a:pt x="3727" y="8754"/>
                  <a:pt x="3727" y="8754"/>
                </a:cubicBezTo>
                <a:cubicBezTo>
                  <a:pt x="3727" y="8868"/>
                  <a:pt x="3670" y="9230"/>
                  <a:pt x="3365" y="9230"/>
                </a:cubicBezTo>
                <a:cubicBezTo>
                  <a:pt x="3289" y="9230"/>
                  <a:pt x="3194" y="9211"/>
                  <a:pt x="3099" y="9173"/>
                </a:cubicBezTo>
                <a:cubicBezTo>
                  <a:pt x="3004" y="9116"/>
                  <a:pt x="2187" y="8716"/>
                  <a:pt x="1730" y="8716"/>
                </a:cubicBezTo>
                <a:cubicBezTo>
                  <a:pt x="780" y="8716"/>
                  <a:pt x="0" y="9573"/>
                  <a:pt x="0" y="10619"/>
                </a:cubicBezTo>
                <a:cubicBezTo>
                  <a:pt x="0" y="11666"/>
                  <a:pt x="780" y="12522"/>
                  <a:pt x="1730" y="12522"/>
                </a:cubicBezTo>
                <a:cubicBezTo>
                  <a:pt x="2187" y="12522"/>
                  <a:pt x="3004" y="12123"/>
                  <a:pt x="3099" y="12085"/>
                </a:cubicBezTo>
                <a:cubicBezTo>
                  <a:pt x="3194" y="12047"/>
                  <a:pt x="3270" y="12008"/>
                  <a:pt x="3365" y="12008"/>
                </a:cubicBezTo>
                <a:cubicBezTo>
                  <a:pt x="3670" y="12008"/>
                  <a:pt x="3727" y="12389"/>
                  <a:pt x="3727" y="12503"/>
                </a:cubicBezTo>
                <a:cubicBezTo>
                  <a:pt x="3727" y="12503"/>
                  <a:pt x="3727" y="12503"/>
                  <a:pt x="3727" y="12503"/>
                </a:cubicBezTo>
                <a:cubicBezTo>
                  <a:pt x="3727" y="12522"/>
                  <a:pt x="3727" y="12541"/>
                  <a:pt x="3727" y="12560"/>
                </a:cubicBezTo>
                <a:cubicBezTo>
                  <a:pt x="3727" y="17870"/>
                  <a:pt x="3727" y="17870"/>
                  <a:pt x="3727" y="17870"/>
                </a:cubicBezTo>
                <a:cubicBezTo>
                  <a:pt x="4792" y="17870"/>
                  <a:pt x="4792" y="17870"/>
                  <a:pt x="4792" y="17870"/>
                </a:cubicBezTo>
                <a:cubicBezTo>
                  <a:pt x="4792" y="17870"/>
                  <a:pt x="8727" y="17870"/>
                  <a:pt x="8746" y="17870"/>
                </a:cubicBezTo>
                <a:cubicBezTo>
                  <a:pt x="8746" y="17870"/>
                  <a:pt x="8746" y="17870"/>
                  <a:pt x="8746" y="17870"/>
                </a:cubicBezTo>
                <a:cubicBezTo>
                  <a:pt x="8956" y="17889"/>
                  <a:pt x="9127" y="17965"/>
                  <a:pt x="9203" y="18079"/>
                </a:cubicBezTo>
                <a:cubicBezTo>
                  <a:pt x="9260" y="18193"/>
                  <a:pt x="9241" y="18327"/>
                  <a:pt x="9165" y="18498"/>
                </a:cubicBezTo>
                <a:cubicBezTo>
                  <a:pt x="9127" y="18593"/>
                  <a:pt x="8727" y="19411"/>
                  <a:pt x="8727" y="19868"/>
                </a:cubicBezTo>
                <a:cubicBezTo>
                  <a:pt x="8727" y="20820"/>
                  <a:pt x="9583" y="21600"/>
                  <a:pt x="10629" y="21600"/>
                </a:cubicBezTo>
                <a:cubicBezTo>
                  <a:pt x="11675" y="21600"/>
                  <a:pt x="12530" y="20820"/>
                  <a:pt x="12530" y="19868"/>
                </a:cubicBezTo>
                <a:cubicBezTo>
                  <a:pt x="12530" y="19411"/>
                  <a:pt x="12131" y="18593"/>
                  <a:pt x="12074" y="18498"/>
                </a:cubicBezTo>
                <a:cubicBezTo>
                  <a:pt x="11998" y="18327"/>
                  <a:pt x="11998" y="18193"/>
                  <a:pt x="12055" y="18079"/>
                </a:cubicBezTo>
                <a:cubicBezTo>
                  <a:pt x="12131" y="17965"/>
                  <a:pt x="12283" y="17889"/>
                  <a:pt x="12492" y="17870"/>
                </a:cubicBezTo>
                <a:cubicBezTo>
                  <a:pt x="12568" y="17870"/>
                  <a:pt x="12568" y="17870"/>
                  <a:pt x="12568" y="17870"/>
                </a:cubicBezTo>
                <a:cubicBezTo>
                  <a:pt x="14413" y="17870"/>
                  <a:pt x="14413" y="17870"/>
                  <a:pt x="14413" y="17870"/>
                </a:cubicBezTo>
                <a:cubicBezTo>
                  <a:pt x="14413" y="17870"/>
                  <a:pt x="14413" y="17870"/>
                  <a:pt x="14413" y="17870"/>
                </a:cubicBezTo>
                <a:cubicBezTo>
                  <a:pt x="16599" y="17870"/>
                  <a:pt x="16599" y="17870"/>
                  <a:pt x="16599" y="17870"/>
                </a:cubicBezTo>
                <a:cubicBezTo>
                  <a:pt x="16675" y="17870"/>
                  <a:pt x="17873" y="17870"/>
                  <a:pt x="17873" y="17870"/>
                </a:cubicBezTo>
                <a:cubicBezTo>
                  <a:pt x="17873" y="17870"/>
                  <a:pt x="17873" y="12522"/>
                  <a:pt x="17873" y="12503"/>
                </a:cubicBezTo>
                <a:cubicBezTo>
                  <a:pt x="17873" y="12503"/>
                  <a:pt x="17873" y="12503"/>
                  <a:pt x="17873" y="12503"/>
                </a:cubicBezTo>
                <a:cubicBezTo>
                  <a:pt x="17873" y="12389"/>
                  <a:pt x="17930" y="12027"/>
                  <a:pt x="18235" y="12027"/>
                </a:cubicBezTo>
                <a:cubicBezTo>
                  <a:pt x="18311" y="12027"/>
                  <a:pt x="18406" y="12047"/>
                  <a:pt x="18501" y="12085"/>
                </a:cubicBezTo>
                <a:cubicBezTo>
                  <a:pt x="18577" y="12123"/>
                  <a:pt x="19413" y="12522"/>
                  <a:pt x="19870" y="12522"/>
                </a:cubicBezTo>
                <a:cubicBezTo>
                  <a:pt x="20820" y="12522"/>
                  <a:pt x="21600" y="11666"/>
                  <a:pt x="21600" y="10619"/>
                </a:cubicBezTo>
                <a:cubicBezTo>
                  <a:pt x="21600" y="9573"/>
                  <a:pt x="20820" y="8735"/>
                  <a:pt x="19870" y="8735"/>
                </a:cubicBezTo>
                <a:cubicBezTo>
                  <a:pt x="19413" y="8735"/>
                  <a:pt x="18577" y="9116"/>
                  <a:pt x="18501" y="9173"/>
                </a:cubicBezTo>
                <a:cubicBezTo>
                  <a:pt x="18406" y="9211"/>
                  <a:pt x="18311" y="9230"/>
                  <a:pt x="18235" y="9230"/>
                </a:cubicBezTo>
                <a:cubicBezTo>
                  <a:pt x="17930" y="9230"/>
                  <a:pt x="17873" y="8868"/>
                  <a:pt x="17873" y="8754"/>
                </a:cubicBezTo>
                <a:cubicBezTo>
                  <a:pt x="17873" y="8678"/>
                  <a:pt x="17873" y="8678"/>
                  <a:pt x="17873" y="8678"/>
                </a:cubicBezTo>
                <a:cubicBezTo>
                  <a:pt x="17873" y="3730"/>
                  <a:pt x="17873" y="3730"/>
                  <a:pt x="17873" y="3730"/>
                </a:cubicBezTo>
                <a:cubicBezTo>
                  <a:pt x="16961" y="3730"/>
                  <a:pt x="16961" y="3730"/>
                  <a:pt x="16961" y="3730"/>
                </a:cubicBezTo>
                <a:cubicBezTo>
                  <a:pt x="16961" y="3730"/>
                  <a:pt x="16961" y="3730"/>
                  <a:pt x="16961" y="3730"/>
                </a:cubicBezTo>
                <a:cubicBezTo>
                  <a:pt x="12568" y="3730"/>
                  <a:pt x="12568" y="3730"/>
                  <a:pt x="12568" y="3730"/>
                </a:cubicBezTo>
                <a:cubicBezTo>
                  <a:pt x="12530" y="3730"/>
                  <a:pt x="12511" y="3730"/>
                  <a:pt x="12492" y="3730"/>
                </a:cubicBezTo>
                <a:cubicBezTo>
                  <a:pt x="12492" y="3730"/>
                  <a:pt x="12492" y="3730"/>
                  <a:pt x="12492" y="3730"/>
                </a:cubicBezTo>
                <a:cubicBezTo>
                  <a:pt x="12283" y="3711"/>
                  <a:pt x="12131" y="3635"/>
                  <a:pt x="12055" y="3521"/>
                </a:cubicBezTo>
                <a:cubicBezTo>
                  <a:pt x="11998" y="3407"/>
                  <a:pt x="11998" y="3273"/>
                  <a:pt x="12074" y="3102"/>
                </a:cubicBezTo>
                <a:cubicBezTo>
                  <a:pt x="12131" y="3007"/>
                  <a:pt x="12530" y="2189"/>
                  <a:pt x="12530" y="1713"/>
                </a:cubicBezTo>
                <a:cubicBezTo>
                  <a:pt x="12530" y="780"/>
                  <a:pt x="11675" y="0"/>
                  <a:pt x="10629" y="0"/>
                </a:cubicBezTo>
              </a:path>
            </a:pathLst>
          </a:custGeom>
          <a:solidFill>
            <a:srgbClr val="FFBFA5"/>
          </a:solidFill>
          <a:ln w="3175">
            <a:miter lim="400000"/>
          </a:ln>
        </p:spPr>
        <p:txBody>
          <a:bodyPr lIns="65023" tIns="65023" rIns="65023" bIns="65023"/>
          <a:lstStyle/>
          <a:p>
            <a:pPr defTabSz="866986">
              <a:spcBef>
                <a:spcPts val="0"/>
              </a:spcBef>
              <a:defRPr b="1" sz="2600">
                <a:solidFill>
                  <a:srgbClr val="282A2B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741" name="Freeform 449"/>
          <p:cNvSpPr/>
          <p:nvPr/>
        </p:nvSpPr>
        <p:spPr>
          <a:xfrm>
            <a:off x="3092578" y="3075541"/>
            <a:ext cx="409132" cy="4079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11792"/>
                </a:moveTo>
                <a:cubicBezTo>
                  <a:pt x="11381" y="11792"/>
                  <a:pt x="11729" y="11325"/>
                  <a:pt x="11729" y="10742"/>
                </a:cubicBezTo>
                <a:cubicBezTo>
                  <a:pt x="11729" y="10275"/>
                  <a:pt x="11381" y="9808"/>
                  <a:pt x="10800" y="9808"/>
                </a:cubicBezTo>
                <a:cubicBezTo>
                  <a:pt x="10219" y="9808"/>
                  <a:pt x="9755" y="10275"/>
                  <a:pt x="9755" y="10742"/>
                </a:cubicBezTo>
                <a:cubicBezTo>
                  <a:pt x="9755" y="11325"/>
                  <a:pt x="10219" y="11792"/>
                  <a:pt x="10800" y="11792"/>
                </a:cubicBezTo>
                <a:close/>
                <a:moveTo>
                  <a:pt x="19626" y="0"/>
                </a:moveTo>
                <a:cubicBezTo>
                  <a:pt x="1974" y="0"/>
                  <a:pt x="1974" y="0"/>
                  <a:pt x="1974" y="0"/>
                </a:cubicBezTo>
                <a:cubicBezTo>
                  <a:pt x="929" y="0"/>
                  <a:pt x="0" y="817"/>
                  <a:pt x="0" y="1985"/>
                </a:cubicBezTo>
                <a:cubicBezTo>
                  <a:pt x="0" y="19615"/>
                  <a:pt x="0" y="19615"/>
                  <a:pt x="0" y="19615"/>
                </a:cubicBezTo>
                <a:cubicBezTo>
                  <a:pt x="0" y="20783"/>
                  <a:pt x="929" y="21600"/>
                  <a:pt x="1974" y="21600"/>
                </a:cubicBezTo>
                <a:cubicBezTo>
                  <a:pt x="19626" y="21600"/>
                  <a:pt x="19626" y="21600"/>
                  <a:pt x="19626" y="21600"/>
                </a:cubicBezTo>
                <a:cubicBezTo>
                  <a:pt x="20671" y="21600"/>
                  <a:pt x="21600" y="20783"/>
                  <a:pt x="21600" y="19615"/>
                </a:cubicBezTo>
                <a:cubicBezTo>
                  <a:pt x="21600" y="1985"/>
                  <a:pt x="21600" y="1985"/>
                  <a:pt x="21600" y="1985"/>
                </a:cubicBezTo>
                <a:cubicBezTo>
                  <a:pt x="21600" y="817"/>
                  <a:pt x="20671" y="0"/>
                  <a:pt x="19626" y="0"/>
                </a:cubicBezTo>
                <a:close/>
                <a:moveTo>
                  <a:pt x="20555" y="19615"/>
                </a:moveTo>
                <a:cubicBezTo>
                  <a:pt x="20555" y="20199"/>
                  <a:pt x="20090" y="20666"/>
                  <a:pt x="19626" y="20666"/>
                </a:cubicBezTo>
                <a:cubicBezTo>
                  <a:pt x="1974" y="20666"/>
                  <a:pt x="1974" y="20666"/>
                  <a:pt x="1974" y="20666"/>
                </a:cubicBezTo>
                <a:cubicBezTo>
                  <a:pt x="1394" y="20666"/>
                  <a:pt x="929" y="20199"/>
                  <a:pt x="929" y="19615"/>
                </a:cubicBezTo>
                <a:cubicBezTo>
                  <a:pt x="929" y="1985"/>
                  <a:pt x="929" y="1985"/>
                  <a:pt x="929" y="1985"/>
                </a:cubicBezTo>
                <a:cubicBezTo>
                  <a:pt x="929" y="1401"/>
                  <a:pt x="1394" y="934"/>
                  <a:pt x="1974" y="934"/>
                </a:cubicBezTo>
                <a:cubicBezTo>
                  <a:pt x="19626" y="934"/>
                  <a:pt x="19626" y="934"/>
                  <a:pt x="19626" y="934"/>
                </a:cubicBezTo>
                <a:cubicBezTo>
                  <a:pt x="20090" y="934"/>
                  <a:pt x="20555" y="1401"/>
                  <a:pt x="20555" y="1985"/>
                </a:cubicBezTo>
                <a:lnTo>
                  <a:pt x="20555" y="19615"/>
                </a:lnTo>
                <a:close/>
                <a:moveTo>
                  <a:pt x="8013" y="13544"/>
                </a:moveTo>
                <a:cubicBezTo>
                  <a:pt x="8013" y="13544"/>
                  <a:pt x="8013" y="13544"/>
                  <a:pt x="8013" y="13544"/>
                </a:cubicBezTo>
                <a:cubicBezTo>
                  <a:pt x="8710" y="14244"/>
                  <a:pt x="9755" y="14711"/>
                  <a:pt x="10800" y="14711"/>
                </a:cubicBezTo>
                <a:cubicBezTo>
                  <a:pt x="11845" y="14711"/>
                  <a:pt x="12890" y="14244"/>
                  <a:pt x="13587" y="13544"/>
                </a:cubicBezTo>
                <a:cubicBezTo>
                  <a:pt x="13587" y="13544"/>
                  <a:pt x="13587" y="13544"/>
                  <a:pt x="13587" y="13544"/>
                </a:cubicBezTo>
                <a:cubicBezTo>
                  <a:pt x="13587" y="13544"/>
                  <a:pt x="13587" y="13544"/>
                  <a:pt x="13587" y="13544"/>
                </a:cubicBezTo>
                <a:cubicBezTo>
                  <a:pt x="14284" y="12843"/>
                  <a:pt x="14748" y="11909"/>
                  <a:pt x="14748" y="10742"/>
                </a:cubicBezTo>
                <a:cubicBezTo>
                  <a:pt x="14748" y="8640"/>
                  <a:pt x="12890" y="6889"/>
                  <a:pt x="10800" y="6889"/>
                </a:cubicBezTo>
                <a:cubicBezTo>
                  <a:pt x="8594" y="6889"/>
                  <a:pt x="6852" y="8640"/>
                  <a:pt x="6852" y="10742"/>
                </a:cubicBezTo>
                <a:cubicBezTo>
                  <a:pt x="6852" y="11909"/>
                  <a:pt x="7316" y="12843"/>
                  <a:pt x="8013" y="13544"/>
                </a:cubicBezTo>
                <a:cubicBezTo>
                  <a:pt x="8013" y="13544"/>
                  <a:pt x="8013" y="13544"/>
                  <a:pt x="8013" y="13544"/>
                </a:cubicBezTo>
                <a:close/>
                <a:moveTo>
                  <a:pt x="8361" y="10275"/>
                </a:moveTo>
                <a:cubicBezTo>
                  <a:pt x="7897" y="10275"/>
                  <a:pt x="7897" y="10275"/>
                  <a:pt x="7897" y="10275"/>
                </a:cubicBezTo>
                <a:cubicBezTo>
                  <a:pt x="8013" y="9808"/>
                  <a:pt x="8129" y="9457"/>
                  <a:pt x="8361" y="9107"/>
                </a:cubicBezTo>
                <a:cubicBezTo>
                  <a:pt x="8710" y="9457"/>
                  <a:pt x="8710" y="9457"/>
                  <a:pt x="8710" y="9457"/>
                </a:cubicBezTo>
                <a:cubicBezTo>
                  <a:pt x="8942" y="9574"/>
                  <a:pt x="9174" y="9574"/>
                  <a:pt x="9406" y="9457"/>
                </a:cubicBezTo>
                <a:cubicBezTo>
                  <a:pt x="9639" y="9224"/>
                  <a:pt x="9639" y="8874"/>
                  <a:pt x="9406" y="8757"/>
                </a:cubicBezTo>
                <a:cubicBezTo>
                  <a:pt x="9058" y="8406"/>
                  <a:pt x="9058" y="8406"/>
                  <a:pt x="9058" y="8406"/>
                </a:cubicBezTo>
                <a:cubicBezTo>
                  <a:pt x="9406" y="8173"/>
                  <a:pt x="9871" y="7939"/>
                  <a:pt x="10335" y="7939"/>
                </a:cubicBezTo>
                <a:cubicBezTo>
                  <a:pt x="10335" y="8290"/>
                  <a:pt x="10335" y="8290"/>
                  <a:pt x="10335" y="8290"/>
                </a:cubicBezTo>
                <a:cubicBezTo>
                  <a:pt x="10335" y="8640"/>
                  <a:pt x="10568" y="8874"/>
                  <a:pt x="10800" y="8874"/>
                </a:cubicBezTo>
                <a:cubicBezTo>
                  <a:pt x="11032" y="8874"/>
                  <a:pt x="11265" y="8640"/>
                  <a:pt x="11265" y="8290"/>
                </a:cubicBezTo>
                <a:cubicBezTo>
                  <a:pt x="11265" y="7939"/>
                  <a:pt x="11265" y="7939"/>
                  <a:pt x="11265" y="7939"/>
                </a:cubicBezTo>
                <a:cubicBezTo>
                  <a:pt x="11729" y="7939"/>
                  <a:pt x="12077" y="8173"/>
                  <a:pt x="12426" y="8406"/>
                </a:cubicBezTo>
                <a:cubicBezTo>
                  <a:pt x="12194" y="8757"/>
                  <a:pt x="12194" y="8757"/>
                  <a:pt x="12194" y="8757"/>
                </a:cubicBezTo>
                <a:cubicBezTo>
                  <a:pt x="11961" y="8874"/>
                  <a:pt x="11961" y="9224"/>
                  <a:pt x="12194" y="9457"/>
                </a:cubicBezTo>
                <a:cubicBezTo>
                  <a:pt x="12310" y="9574"/>
                  <a:pt x="12658" y="9574"/>
                  <a:pt x="12890" y="9457"/>
                </a:cubicBezTo>
                <a:cubicBezTo>
                  <a:pt x="13123" y="9107"/>
                  <a:pt x="13123" y="9107"/>
                  <a:pt x="13123" y="9107"/>
                </a:cubicBezTo>
                <a:cubicBezTo>
                  <a:pt x="13471" y="9457"/>
                  <a:pt x="13587" y="9808"/>
                  <a:pt x="13703" y="10275"/>
                </a:cubicBezTo>
                <a:cubicBezTo>
                  <a:pt x="13239" y="10275"/>
                  <a:pt x="13239" y="10275"/>
                  <a:pt x="13239" y="10275"/>
                </a:cubicBezTo>
                <a:cubicBezTo>
                  <a:pt x="13006" y="10275"/>
                  <a:pt x="12774" y="10508"/>
                  <a:pt x="12774" y="10742"/>
                </a:cubicBezTo>
                <a:cubicBezTo>
                  <a:pt x="12774" y="11092"/>
                  <a:pt x="13006" y="11325"/>
                  <a:pt x="13239" y="11325"/>
                </a:cubicBezTo>
                <a:cubicBezTo>
                  <a:pt x="13703" y="11325"/>
                  <a:pt x="13703" y="11325"/>
                  <a:pt x="13703" y="11325"/>
                </a:cubicBezTo>
                <a:cubicBezTo>
                  <a:pt x="13587" y="11792"/>
                  <a:pt x="13471" y="12143"/>
                  <a:pt x="13123" y="12493"/>
                </a:cubicBezTo>
                <a:cubicBezTo>
                  <a:pt x="12890" y="12143"/>
                  <a:pt x="12890" y="12143"/>
                  <a:pt x="12890" y="12143"/>
                </a:cubicBezTo>
                <a:cubicBezTo>
                  <a:pt x="12658" y="12026"/>
                  <a:pt x="12310" y="12026"/>
                  <a:pt x="12194" y="12143"/>
                </a:cubicBezTo>
                <a:cubicBezTo>
                  <a:pt x="11961" y="12376"/>
                  <a:pt x="11961" y="12726"/>
                  <a:pt x="12194" y="12843"/>
                </a:cubicBezTo>
                <a:cubicBezTo>
                  <a:pt x="12426" y="13194"/>
                  <a:pt x="12426" y="13194"/>
                  <a:pt x="12426" y="13194"/>
                </a:cubicBezTo>
                <a:cubicBezTo>
                  <a:pt x="12077" y="13427"/>
                  <a:pt x="11729" y="13661"/>
                  <a:pt x="11265" y="13661"/>
                </a:cubicBezTo>
                <a:cubicBezTo>
                  <a:pt x="11265" y="13310"/>
                  <a:pt x="11265" y="13310"/>
                  <a:pt x="11265" y="13310"/>
                </a:cubicBezTo>
                <a:cubicBezTo>
                  <a:pt x="11265" y="12960"/>
                  <a:pt x="11032" y="12726"/>
                  <a:pt x="10800" y="12726"/>
                </a:cubicBezTo>
                <a:cubicBezTo>
                  <a:pt x="10568" y="12726"/>
                  <a:pt x="10335" y="12960"/>
                  <a:pt x="10335" y="13310"/>
                </a:cubicBezTo>
                <a:cubicBezTo>
                  <a:pt x="10335" y="13661"/>
                  <a:pt x="10335" y="13661"/>
                  <a:pt x="10335" y="13661"/>
                </a:cubicBezTo>
                <a:cubicBezTo>
                  <a:pt x="9871" y="13661"/>
                  <a:pt x="9406" y="13427"/>
                  <a:pt x="9058" y="13194"/>
                </a:cubicBezTo>
                <a:cubicBezTo>
                  <a:pt x="9406" y="12843"/>
                  <a:pt x="9406" y="12843"/>
                  <a:pt x="9406" y="12843"/>
                </a:cubicBezTo>
                <a:cubicBezTo>
                  <a:pt x="9639" y="12726"/>
                  <a:pt x="9639" y="12376"/>
                  <a:pt x="9406" y="12143"/>
                </a:cubicBezTo>
                <a:cubicBezTo>
                  <a:pt x="9174" y="12026"/>
                  <a:pt x="8942" y="12026"/>
                  <a:pt x="8710" y="12143"/>
                </a:cubicBezTo>
                <a:cubicBezTo>
                  <a:pt x="8361" y="12493"/>
                  <a:pt x="8361" y="12493"/>
                  <a:pt x="8361" y="12493"/>
                </a:cubicBezTo>
                <a:cubicBezTo>
                  <a:pt x="8129" y="12143"/>
                  <a:pt x="8013" y="11792"/>
                  <a:pt x="7897" y="11325"/>
                </a:cubicBezTo>
                <a:cubicBezTo>
                  <a:pt x="8361" y="11325"/>
                  <a:pt x="8361" y="11325"/>
                  <a:pt x="8361" y="11325"/>
                </a:cubicBezTo>
                <a:cubicBezTo>
                  <a:pt x="8594" y="11325"/>
                  <a:pt x="8826" y="11092"/>
                  <a:pt x="8826" y="10742"/>
                </a:cubicBezTo>
                <a:cubicBezTo>
                  <a:pt x="8826" y="10508"/>
                  <a:pt x="8594" y="10275"/>
                  <a:pt x="8361" y="10275"/>
                </a:cubicBezTo>
                <a:close/>
                <a:moveTo>
                  <a:pt x="18581" y="5838"/>
                </a:moveTo>
                <a:cubicBezTo>
                  <a:pt x="18581" y="2919"/>
                  <a:pt x="18581" y="2919"/>
                  <a:pt x="18581" y="2919"/>
                </a:cubicBezTo>
                <a:cubicBezTo>
                  <a:pt x="2903" y="2919"/>
                  <a:pt x="2903" y="2919"/>
                  <a:pt x="2903" y="2919"/>
                </a:cubicBezTo>
                <a:cubicBezTo>
                  <a:pt x="2903" y="18681"/>
                  <a:pt x="2903" y="18681"/>
                  <a:pt x="2903" y="18681"/>
                </a:cubicBezTo>
                <a:cubicBezTo>
                  <a:pt x="18581" y="18681"/>
                  <a:pt x="18581" y="18681"/>
                  <a:pt x="18581" y="18681"/>
                </a:cubicBezTo>
                <a:cubicBezTo>
                  <a:pt x="18581" y="15762"/>
                  <a:pt x="18581" y="15762"/>
                  <a:pt x="18581" y="15762"/>
                </a:cubicBezTo>
                <a:cubicBezTo>
                  <a:pt x="19161" y="15762"/>
                  <a:pt x="19626" y="15295"/>
                  <a:pt x="19626" y="14711"/>
                </a:cubicBezTo>
                <a:cubicBezTo>
                  <a:pt x="19626" y="13777"/>
                  <a:pt x="19626" y="13777"/>
                  <a:pt x="19626" y="13777"/>
                </a:cubicBezTo>
                <a:cubicBezTo>
                  <a:pt x="19626" y="13194"/>
                  <a:pt x="19161" y="12726"/>
                  <a:pt x="18581" y="12726"/>
                </a:cubicBezTo>
                <a:cubicBezTo>
                  <a:pt x="18581" y="8874"/>
                  <a:pt x="18581" y="8874"/>
                  <a:pt x="18581" y="8874"/>
                </a:cubicBezTo>
                <a:cubicBezTo>
                  <a:pt x="19161" y="8874"/>
                  <a:pt x="19626" y="8406"/>
                  <a:pt x="19626" y="7823"/>
                </a:cubicBezTo>
                <a:cubicBezTo>
                  <a:pt x="19626" y="6889"/>
                  <a:pt x="19626" y="6889"/>
                  <a:pt x="19626" y="6889"/>
                </a:cubicBezTo>
                <a:cubicBezTo>
                  <a:pt x="19626" y="6305"/>
                  <a:pt x="19161" y="5838"/>
                  <a:pt x="18581" y="5838"/>
                </a:cubicBezTo>
                <a:close/>
                <a:moveTo>
                  <a:pt x="17652" y="5838"/>
                </a:moveTo>
                <a:cubicBezTo>
                  <a:pt x="17071" y="5838"/>
                  <a:pt x="16606" y="6305"/>
                  <a:pt x="16606" y="6889"/>
                </a:cubicBezTo>
                <a:cubicBezTo>
                  <a:pt x="16606" y="7823"/>
                  <a:pt x="16606" y="7823"/>
                  <a:pt x="16606" y="7823"/>
                </a:cubicBezTo>
                <a:cubicBezTo>
                  <a:pt x="16606" y="8406"/>
                  <a:pt x="17071" y="8874"/>
                  <a:pt x="17652" y="8874"/>
                </a:cubicBezTo>
                <a:cubicBezTo>
                  <a:pt x="17652" y="12726"/>
                  <a:pt x="17652" y="12726"/>
                  <a:pt x="17652" y="12726"/>
                </a:cubicBezTo>
                <a:cubicBezTo>
                  <a:pt x="17071" y="12726"/>
                  <a:pt x="16606" y="13194"/>
                  <a:pt x="16606" y="13777"/>
                </a:cubicBezTo>
                <a:cubicBezTo>
                  <a:pt x="16606" y="14711"/>
                  <a:pt x="16606" y="14711"/>
                  <a:pt x="16606" y="14711"/>
                </a:cubicBezTo>
                <a:cubicBezTo>
                  <a:pt x="16606" y="15295"/>
                  <a:pt x="17071" y="15762"/>
                  <a:pt x="17652" y="15762"/>
                </a:cubicBezTo>
                <a:cubicBezTo>
                  <a:pt x="17652" y="17747"/>
                  <a:pt x="17652" y="17747"/>
                  <a:pt x="17652" y="17747"/>
                </a:cubicBezTo>
                <a:cubicBezTo>
                  <a:pt x="3948" y="17747"/>
                  <a:pt x="3948" y="17747"/>
                  <a:pt x="3948" y="17747"/>
                </a:cubicBezTo>
                <a:cubicBezTo>
                  <a:pt x="3948" y="3853"/>
                  <a:pt x="3948" y="3853"/>
                  <a:pt x="3948" y="3853"/>
                </a:cubicBezTo>
                <a:cubicBezTo>
                  <a:pt x="17652" y="3853"/>
                  <a:pt x="17652" y="3853"/>
                  <a:pt x="17652" y="3853"/>
                </a:cubicBezTo>
                <a:lnTo>
                  <a:pt x="17652" y="5838"/>
                </a:lnTo>
                <a:close/>
              </a:path>
            </a:pathLst>
          </a:custGeom>
          <a:solidFill>
            <a:srgbClr val="D5D5D5"/>
          </a:solidFill>
          <a:ln w="3175">
            <a:miter lim="400000"/>
          </a:ln>
        </p:spPr>
        <p:txBody>
          <a:bodyPr lIns="65023" tIns="65023" rIns="65023" bIns="65023"/>
          <a:lstStyle/>
          <a:p>
            <a:pPr defTabSz="866986">
              <a:spcBef>
                <a:spcPts val="0"/>
              </a:spcBef>
              <a:defRPr sz="2400">
                <a:solidFill>
                  <a:srgbClr val="282A2B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742" name="Freeform 450"/>
          <p:cNvSpPr/>
          <p:nvPr/>
        </p:nvSpPr>
        <p:spPr>
          <a:xfrm>
            <a:off x="3091368" y="4905912"/>
            <a:ext cx="410342" cy="4079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6723" y="10742"/>
                </a:moveTo>
                <a:cubicBezTo>
                  <a:pt x="4994" y="10742"/>
                  <a:pt x="4994" y="10742"/>
                  <a:pt x="4994" y="10742"/>
                </a:cubicBezTo>
                <a:cubicBezTo>
                  <a:pt x="4994" y="16696"/>
                  <a:pt x="4994" y="16696"/>
                  <a:pt x="4994" y="16696"/>
                </a:cubicBezTo>
                <a:cubicBezTo>
                  <a:pt x="16723" y="16696"/>
                  <a:pt x="16723" y="16696"/>
                  <a:pt x="16723" y="16696"/>
                </a:cubicBezTo>
                <a:lnTo>
                  <a:pt x="16723" y="10742"/>
                </a:lnTo>
                <a:close/>
                <a:moveTo>
                  <a:pt x="15677" y="15762"/>
                </a:moveTo>
                <a:cubicBezTo>
                  <a:pt x="5923" y="15762"/>
                  <a:pt x="5923" y="15762"/>
                  <a:pt x="5923" y="15762"/>
                </a:cubicBezTo>
                <a:cubicBezTo>
                  <a:pt x="5923" y="11792"/>
                  <a:pt x="5923" y="11792"/>
                  <a:pt x="5923" y="11792"/>
                </a:cubicBezTo>
                <a:cubicBezTo>
                  <a:pt x="15677" y="11792"/>
                  <a:pt x="15677" y="11792"/>
                  <a:pt x="15677" y="11792"/>
                </a:cubicBezTo>
                <a:lnTo>
                  <a:pt x="15677" y="15762"/>
                </a:lnTo>
                <a:close/>
                <a:moveTo>
                  <a:pt x="16723" y="2919"/>
                </a:moveTo>
                <a:cubicBezTo>
                  <a:pt x="4994" y="2919"/>
                  <a:pt x="4994" y="2919"/>
                  <a:pt x="4994" y="2919"/>
                </a:cubicBezTo>
                <a:cubicBezTo>
                  <a:pt x="4994" y="8874"/>
                  <a:pt x="4994" y="8874"/>
                  <a:pt x="4994" y="8874"/>
                </a:cubicBezTo>
                <a:cubicBezTo>
                  <a:pt x="16723" y="8874"/>
                  <a:pt x="16723" y="8874"/>
                  <a:pt x="16723" y="8874"/>
                </a:cubicBezTo>
                <a:lnTo>
                  <a:pt x="16723" y="2919"/>
                </a:lnTo>
                <a:close/>
                <a:moveTo>
                  <a:pt x="15677" y="7823"/>
                </a:moveTo>
                <a:cubicBezTo>
                  <a:pt x="5923" y="7823"/>
                  <a:pt x="5923" y="7823"/>
                  <a:pt x="5923" y="7823"/>
                </a:cubicBezTo>
                <a:cubicBezTo>
                  <a:pt x="5923" y="3853"/>
                  <a:pt x="5923" y="3853"/>
                  <a:pt x="5923" y="3853"/>
                </a:cubicBezTo>
                <a:cubicBezTo>
                  <a:pt x="15677" y="3853"/>
                  <a:pt x="15677" y="3853"/>
                  <a:pt x="15677" y="3853"/>
                </a:cubicBezTo>
                <a:lnTo>
                  <a:pt x="15677" y="7823"/>
                </a:lnTo>
                <a:close/>
                <a:moveTo>
                  <a:pt x="11845" y="5838"/>
                </a:moveTo>
                <a:cubicBezTo>
                  <a:pt x="9871" y="5838"/>
                  <a:pt x="9871" y="5838"/>
                  <a:pt x="9871" y="5838"/>
                </a:cubicBezTo>
                <a:cubicBezTo>
                  <a:pt x="9871" y="6889"/>
                  <a:pt x="9871" y="6889"/>
                  <a:pt x="9871" y="6889"/>
                </a:cubicBezTo>
                <a:cubicBezTo>
                  <a:pt x="11845" y="6889"/>
                  <a:pt x="11845" y="6889"/>
                  <a:pt x="11845" y="6889"/>
                </a:cubicBezTo>
                <a:lnTo>
                  <a:pt x="11845" y="5838"/>
                </a:lnTo>
                <a:close/>
                <a:moveTo>
                  <a:pt x="21135" y="0"/>
                </a:moveTo>
                <a:cubicBezTo>
                  <a:pt x="581" y="0"/>
                  <a:pt x="581" y="0"/>
                  <a:pt x="581" y="0"/>
                </a:cubicBezTo>
                <a:cubicBezTo>
                  <a:pt x="232" y="0"/>
                  <a:pt x="0" y="234"/>
                  <a:pt x="0" y="467"/>
                </a:cubicBezTo>
                <a:cubicBezTo>
                  <a:pt x="0" y="701"/>
                  <a:pt x="232" y="934"/>
                  <a:pt x="581" y="934"/>
                </a:cubicBezTo>
                <a:cubicBezTo>
                  <a:pt x="1974" y="934"/>
                  <a:pt x="1974" y="934"/>
                  <a:pt x="1974" y="934"/>
                </a:cubicBezTo>
                <a:cubicBezTo>
                  <a:pt x="1974" y="17747"/>
                  <a:pt x="1974" y="17747"/>
                  <a:pt x="1974" y="17747"/>
                </a:cubicBezTo>
                <a:cubicBezTo>
                  <a:pt x="1974" y="18798"/>
                  <a:pt x="2903" y="19615"/>
                  <a:pt x="3948" y="19615"/>
                </a:cubicBezTo>
                <a:cubicBezTo>
                  <a:pt x="4994" y="19615"/>
                  <a:pt x="4994" y="19615"/>
                  <a:pt x="4994" y="19615"/>
                </a:cubicBezTo>
                <a:cubicBezTo>
                  <a:pt x="4994" y="21133"/>
                  <a:pt x="4994" y="21133"/>
                  <a:pt x="4994" y="21133"/>
                </a:cubicBezTo>
                <a:cubicBezTo>
                  <a:pt x="4994" y="21366"/>
                  <a:pt x="5110" y="21600"/>
                  <a:pt x="5458" y="21600"/>
                </a:cubicBezTo>
                <a:cubicBezTo>
                  <a:pt x="5690" y="21600"/>
                  <a:pt x="5923" y="21366"/>
                  <a:pt x="5923" y="21133"/>
                </a:cubicBezTo>
                <a:cubicBezTo>
                  <a:pt x="5923" y="19615"/>
                  <a:pt x="5923" y="19615"/>
                  <a:pt x="5923" y="19615"/>
                </a:cubicBezTo>
                <a:cubicBezTo>
                  <a:pt x="15677" y="19615"/>
                  <a:pt x="15677" y="19615"/>
                  <a:pt x="15677" y="19615"/>
                </a:cubicBezTo>
                <a:cubicBezTo>
                  <a:pt x="15677" y="21133"/>
                  <a:pt x="15677" y="21133"/>
                  <a:pt x="15677" y="21133"/>
                </a:cubicBezTo>
                <a:cubicBezTo>
                  <a:pt x="15677" y="21366"/>
                  <a:pt x="15910" y="21600"/>
                  <a:pt x="16258" y="21600"/>
                </a:cubicBezTo>
                <a:cubicBezTo>
                  <a:pt x="16490" y="21600"/>
                  <a:pt x="16723" y="21366"/>
                  <a:pt x="16723" y="21133"/>
                </a:cubicBezTo>
                <a:cubicBezTo>
                  <a:pt x="16723" y="19615"/>
                  <a:pt x="16723" y="19615"/>
                  <a:pt x="16723" y="19615"/>
                </a:cubicBezTo>
                <a:cubicBezTo>
                  <a:pt x="17652" y="19615"/>
                  <a:pt x="17652" y="19615"/>
                  <a:pt x="17652" y="19615"/>
                </a:cubicBezTo>
                <a:cubicBezTo>
                  <a:pt x="18813" y="19615"/>
                  <a:pt x="19626" y="18798"/>
                  <a:pt x="19626" y="17747"/>
                </a:cubicBezTo>
                <a:cubicBezTo>
                  <a:pt x="19626" y="934"/>
                  <a:pt x="19626" y="934"/>
                  <a:pt x="19626" y="934"/>
                </a:cubicBezTo>
                <a:cubicBezTo>
                  <a:pt x="21135" y="934"/>
                  <a:pt x="21135" y="934"/>
                  <a:pt x="21135" y="934"/>
                </a:cubicBezTo>
                <a:cubicBezTo>
                  <a:pt x="21368" y="934"/>
                  <a:pt x="21600" y="701"/>
                  <a:pt x="21600" y="467"/>
                </a:cubicBezTo>
                <a:cubicBezTo>
                  <a:pt x="21600" y="234"/>
                  <a:pt x="21368" y="0"/>
                  <a:pt x="21135" y="0"/>
                </a:cubicBezTo>
                <a:close/>
                <a:moveTo>
                  <a:pt x="18697" y="17747"/>
                </a:moveTo>
                <a:cubicBezTo>
                  <a:pt x="18697" y="18214"/>
                  <a:pt x="18232" y="18681"/>
                  <a:pt x="17652" y="18681"/>
                </a:cubicBezTo>
                <a:cubicBezTo>
                  <a:pt x="3948" y="18681"/>
                  <a:pt x="3948" y="18681"/>
                  <a:pt x="3948" y="18681"/>
                </a:cubicBezTo>
                <a:cubicBezTo>
                  <a:pt x="3368" y="18681"/>
                  <a:pt x="3019" y="18214"/>
                  <a:pt x="3019" y="17747"/>
                </a:cubicBezTo>
                <a:cubicBezTo>
                  <a:pt x="3019" y="934"/>
                  <a:pt x="3019" y="934"/>
                  <a:pt x="3019" y="934"/>
                </a:cubicBezTo>
                <a:cubicBezTo>
                  <a:pt x="18697" y="934"/>
                  <a:pt x="18697" y="934"/>
                  <a:pt x="18697" y="934"/>
                </a:cubicBezTo>
                <a:lnTo>
                  <a:pt x="18697" y="17747"/>
                </a:lnTo>
                <a:close/>
                <a:moveTo>
                  <a:pt x="11845" y="13777"/>
                </a:moveTo>
                <a:cubicBezTo>
                  <a:pt x="9871" y="13777"/>
                  <a:pt x="9871" y="13777"/>
                  <a:pt x="9871" y="13777"/>
                </a:cubicBezTo>
                <a:cubicBezTo>
                  <a:pt x="9871" y="14711"/>
                  <a:pt x="9871" y="14711"/>
                  <a:pt x="9871" y="14711"/>
                </a:cubicBezTo>
                <a:cubicBezTo>
                  <a:pt x="11845" y="14711"/>
                  <a:pt x="11845" y="14711"/>
                  <a:pt x="11845" y="14711"/>
                </a:cubicBezTo>
                <a:lnTo>
                  <a:pt x="11845" y="13777"/>
                </a:lnTo>
                <a:close/>
              </a:path>
            </a:pathLst>
          </a:custGeom>
          <a:solidFill>
            <a:srgbClr val="D5D5D5"/>
          </a:solidFill>
          <a:ln w="3175">
            <a:miter lim="400000"/>
          </a:ln>
        </p:spPr>
        <p:txBody>
          <a:bodyPr lIns="65023" tIns="65023" rIns="65023" bIns="65023"/>
          <a:lstStyle/>
          <a:p>
            <a:pPr defTabSz="866986">
              <a:spcBef>
                <a:spcPts val="0"/>
              </a:spcBef>
              <a:defRPr b="1" sz="2600">
                <a:solidFill>
                  <a:srgbClr val="282A2B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743" name="Freeform 460"/>
          <p:cNvSpPr/>
          <p:nvPr/>
        </p:nvSpPr>
        <p:spPr>
          <a:xfrm>
            <a:off x="3092578" y="6820513"/>
            <a:ext cx="410342" cy="2977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6258" y="8160"/>
                </a:moveTo>
                <a:cubicBezTo>
                  <a:pt x="13239" y="8160"/>
                  <a:pt x="13239" y="8160"/>
                  <a:pt x="13239" y="8160"/>
                </a:cubicBezTo>
                <a:cubicBezTo>
                  <a:pt x="13006" y="8160"/>
                  <a:pt x="12774" y="8480"/>
                  <a:pt x="12774" y="8800"/>
                </a:cubicBezTo>
                <a:cubicBezTo>
                  <a:pt x="12774" y="9280"/>
                  <a:pt x="13006" y="9440"/>
                  <a:pt x="13239" y="9440"/>
                </a:cubicBezTo>
                <a:cubicBezTo>
                  <a:pt x="16258" y="9440"/>
                  <a:pt x="16258" y="9440"/>
                  <a:pt x="16258" y="9440"/>
                </a:cubicBezTo>
                <a:cubicBezTo>
                  <a:pt x="16490" y="9440"/>
                  <a:pt x="16723" y="9280"/>
                  <a:pt x="16723" y="8800"/>
                </a:cubicBezTo>
                <a:cubicBezTo>
                  <a:pt x="16723" y="8480"/>
                  <a:pt x="16490" y="8160"/>
                  <a:pt x="16258" y="8160"/>
                </a:cubicBezTo>
                <a:close/>
                <a:moveTo>
                  <a:pt x="13239" y="11520"/>
                </a:moveTo>
                <a:cubicBezTo>
                  <a:pt x="15213" y="11520"/>
                  <a:pt x="15213" y="11520"/>
                  <a:pt x="15213" y="11520"/>
                </a:cubicBezTo>
                <a:cubicBezTo>
                  <a:pt x="15561" y="11520"/>
                  <a:pt x="15677" y="11200"/>
                  <a:pt x="15677" y="10880"/>
                </a:cubicBezTo>
                <a:cubicBezTo>
                  <a:pt x="15677" y="10560"/>
                  <a:pt x="15561" y="10240"/>
                  <a:pt x="15213" y="10240"/>
                </a:cubicBezTo>
                <a:cubicBezTo>
                  <a:pt x="13239" y="10240"/>
                  <a:pt x="13239" y="10240"/>
                  <a:pt x="13239" y="10240"/>
                </a:cubicBezTo>
                <a:cubicBezTo>
                  <a:pt x="13006" y="10240"/>
                  <a:pt x="12774" y="10560"/>
                  <a:pt x="12774" y="10880"/>
                </a:cubicBezTo>
                <a:cubicBezTo>
                  <a:pt x="12774" y="11200"/>
                  <a:pt x="13006" y="11520"/>
                  <a:pt x="13239" y="11520"/>
                </a:cubicBezTo>
                <a:close/>
                <a:moveTo>
                  <a:pt x="10335" y="9440"/>
                </a:moveTo>
                <a:cubicBezTo>
                  <a:pt x="9174" y="9440"/>
                  <a:pt x="9174" y="9440"/>
                  <a:pt x="9174" y="9440"/>
                </a:cubicBezTo>
                <a:cubicBezTo>
                  <a:pt x="8361" y="7200"/>
                  <a:pt x="8361" y="7200"/>
                  <a:pt x="8361" y="7200"/>
                </a:cubicBezTo>
                <a:cubicBezTo>
                  <a:pt x="8361" y="7200"/>
                  <a:pt x="8361" y="7200"/>
                  <a:pt x="8361" y="7200"/>
                </a:cubicBezTo>
                <a:cubicBezTo>
                  <a:pt x="8245" y="6880"/>
                  <a:pt x="8129" y="6880"/>
                  <a:pt x="7897" y="6880"/>
                </a:cubicBezTo>
                <a:cubicBezTo>
                  <a:pt x="7665" y="6880"/>
                  <a:pt x="7548" y="6880"/>
                  <a:pt x="7432" y="7200"/>
                </a:cubicBezTo>
                <a:cubicBezTo>
                  <a:pt x="7432" y="7200"/>
                  <a:pt x="7432" y="7200"/>
                  <a:pt x="7432" y="7200"/>
                </a:cubicBezTo>
                <a:cubicBezTo>
                  <a:pt x="6619" y="9440"/>
                  <a:pt x="6619" y="9440"/>
                  <a:pt x="6619" y="9440"/>
                </a:cubicBezTo>
                <a:cubicBezTo>
                  <a:pt x="5458" y="9440"/>
                  <a:pt x="5458" y="9440"/>
                  <a:pt x="5458" y="9440"/>
                </a:cubicBezTo>
                <a:cubicBezTo>
                  <a:pt x="5110" y="9440"/>
                  <a:pt x="4994" y="9760"/>
                  <a:pt x="4994" y="10240"/>
                </a:cubicBezTo>
                <a:cubicBezTo>
                  <a:pt x="4994" y="10560"/>
                  <a:pt x="5110" y="10720"/>
                  <a:pt x="5110" y="10720"/>
                </a:cubicBezTo>
                <a:cubicBezTo>
                  <a:pt x="6387" y="11840"/>
                  <a:pt x="6387" y="11840"/>
                  <a:pt x="6387" y="11840"/>
                </a:cubicBezTo>
                <a:cubicBezTo>
                  <a:pt x="5923" y="14080"/>
                  <a:pt x="5923" y="14080"/>
                  <a:pt x="5923" y="14080"/>
                </a:cubicBezTo>
                <a:cubicBezTo>
                  <a:pt x="5923" y="14080"/>
                  <a:pt x="5923" y="14240"/>
                  <a:pt x="5923" y="14240"/>
                </a:cubicBezTo>
                <a:cubicBezTo>
                  <a:pt x="5923" y="14560"/>
                  <a:pt x="6155" y="14880"/>
                  <a:pt x="6387" y="14880"/>
                </a:cubicBezTo>
                <a:cubicBezTo>
                  <a:pt x="6503" y="14880"/>
                  <a:pt x="6619" y="14880"/>
                  <a:pt x="6735" y="14720"/>
                </a:cubicBezTo>
                <a:cubicBezTo>
                  <a:pt x="7897" y="13760"/>
                  <a:pt x="7897" y="13760"/>
                  <a:pt x="7897" y="13760"/>
                </a:cubicBezTo>
                <a:cubicBezTo>
                  <a:pt x="9058" y="14720"/>
                  <a:pt x="9058" y="14720"/>
                  <a:pt x="9058" y="14720"/>
                </a:cubicBezTo>
                <a:cubicBezTo>
                  <a:pt x="9058" y="14720"/>
                  <a:pt x="9174" y="14880"/>
                  <a:pt x="9406" y="14880"/>
                </a:cubicBezTo>
                <a:cubicBezTo>
                  <a:pt x="9639" y="14880"/>
                  <a:pt x="9871" y="14560"/>
                  <a:pt x="9871" y="14240"/>
                </a:cubicBezTo>
                <a:cubicBezTo>
                  <a:pt x="9871" y="14240"/>
                  <a:pt x="9871" y="14080"/>
                  <a:pt x="9871" y="14080"/>
                </a:cubicBezTo>
                <a:cubicBezTo>
                  <a:pt x="9290" y="11840"/>
                  <a:pt x="9290" y="11840"/>
                  <a:pt x="9290" y="11840"/>
                </a:cubicBezTo>
                <a:cubicBezTo>
                  <a:pt x="10568" y="10720"/>
                  <a:pt x="10568" y="10720"/>
                  <a:pt x="10568" y="10720"/>
                </a:cubicBezTo>
                <a:cubicBezTo>
                  <a:pt x="10568" y="10720"/>
                  <a:pt x="10800" y="10560"/>
                  <a:pt x="10800" y="10240"/>
                </a:cubicBezTo>
                <a:cubicBezTo>
                  <a:pt x="10800" y="9760"/>
                  <a:pt x="10568" y="9440"/>
                  <a:pt x="10335" y="9440"/>
                </a:cubicBezTo>
                <a:close/>
                <a:moveTo>
                  <a:pt x="21135" y="8160"/>
                </a:moveTo>
                <a:cubicBezTo>
                  <a:pt x="21368" y="8160"/>
                  <a:pt x="21600" y="7840"/>
                  <a:pt x="21600" y="7520"/>
                </a:cubicBezTo>
                <a:cubicBezTo>
                  <a:pt x="21600" y="1440"/>
                  <a:pt x="21600" y="1440"/>
                  <a:pt x="21600" y="1440"/>
                </a:cubicBezTo>
                <a:cubicBezTo>
                  <a:pt x="21600" y="640"/>
                  <a:pt x="21135" y="0"/>
                  <a:pt x="20671" y="0"/>
                </a:cubicBezTo>
                <a:cubicBezTo>
                  <a:pt x="1045" y="0"/>
                  <a:pt x="1045" y="0"/>
                  <a:pt x="1045" y="0"/>
                </a:cubicBezTo>
                <a:cubicBezTo>
                  <a:pt x="465" y="0"/>
                  <a:pt x="0" y="640"/>
                  <a:pt x="0" y="1440"/>
                </a:cubicBezTo>
                <a:cubicBezTo>
                  <a:pt x="0" y="7520"/>
                  <a:pt x="0" y="7520"/>
                  <a:pt x="0" y="7520"/>
                </a:cubicBezTo>
                <a:cubicBezTo>
                  <a:pt x="0" y="7840"/>
                  <a:pt x="232" y="8160"/>
                  <a:pt x="581" y="8160"/>
                </a:cubicBezTo>
                <a:cubicBezTo>
                  <a:pt x="1394" y="8160"/>
                  <a:pt x="1974" y="9440"/>
                  <a:pt x="1974" y="10880"/>
                </a:cubicBezTo>
                <a:cubicBezTo>
                  <a:pt x="1974" y="12320"/>
                  <a:pt x="1394" y="13600"/>
                  <a:pt x="581" y="13600"/>
                </a:cubicBezTo>
                <a:cubicBezTo>
                  <a:pt x="232" y="13600"/>
                  <a:pt x="0" y="13920"/>
                  <a:pt x="0" y="14240"/>
                </a:cubicBezTo>
                <a:cubicBezTo>
                  <a:pt x="0" y="20320"/>
                  <a:pt x="0" y="20320"/>
                  <a:pt x="0" y="20320"/>
                </a:cubicBezTo>
                <a:cubicBezTo>
                  <a:pt x="0" y="21120"/>
                  <a:pt x="465" y="21600"/>
                  <a:pt x="1045" y="21600"/>
                </a:cubicBezTo>
                <a:cubicBezTo>
                  <a:pt x="20671" y="21600"/>
                  <a:pt x="20671" y="21600"/>
                  <a:pt x="20671" y="21600"/>
                </a:cubicBezTo>
                <a:cubicBezTo>
                  <a:pt x="21135" y="21600"/>
                  <a:pt x="21600" y="21120"/>
                  <a:pt x="21600" y="20320"/>
                </a:cubicBezTo>
                <a:cubicBezTo>
                  <a:pt x="21600" y="14240"/>
                  <a:pt x="21600" y="14240"/>
                  <a:pt x="21600" y="14240"/>
                </a:cubicBezTo>
                <a:cubicBezTo>
                  <a:pt x="21600" y="13920"/>
                  <a:pt x="21368" y="13600"/>
                  <a:pt x="21135" y="13600"/>
                </a:cubicBezTo>
                <a:cubicBezTo>
                  <a:pt x="20323" y="13600"/>
                  <a:pt x="19626" y="12320"/>
                  <a:pt x="19626" y="10880"/>
                </a:cubicBezTo>
                <a:cubicBezTo>
                  <a:pt x="19626" y="9440"/>
                  <a:pt x="20323" y="8160"/>
                  <a:pt x="21135" y="8160"/>
                </a:cubicBezTo>
                <a:close/>
                <a:moveTo>
                  <a:pt x="18697" y="1440"/>
                </a:moveTo>
                <a:cubicBezTo>
                  <a:pt x="20671" y="1440"/>
                  <a:pt x="20671" y="1440"/>
                  <a:pt x="20671" y="1440"/>
                </a:cubicBezTo>
                <a:cubicBezTo>
                  <a:pt x="20671" y="2720"/>
                  <a:pt x="20671" y="2720"/>
                  <a:pt x="20671" y="2720"/>
                </a:cubicBezTo>
                <a:cubicBezTo>
                  <a:pt x="18697" y="2720"/>
                  <a:pt x="18697" y="2720"/>
                  <a:pt x="18697" y="2720"/>
                </a:cubicBezTo>
                <a:lnTo>
                  <a:pt x="18697" y="1440"/>
                </a:lnTo>
                <a:close/>
                <a:moveTo>
                  <a:pt x="1045" y="1440"/>
                </a:moveTo>
                <a:cubicBezTo>
                  <a:pt x="17652" y="1440"/>
                  <a:pt x="17652" y="1440"/>
                  <a:pt x="17652" y="1440"/>
                </a:cubicBezTo>
                <a:cubicBezTo>
                  <a:pt x="17652" y="2720"/>
                  <a:pt x="17652" y="2720"/>
                  <a:pt x="17652" y="2720"/>
                </a:cubicBezTo>
                <a:cubicBezTo>
                  <a:pt x="1045" y="2720"/>
                  <a:pt x="1045" y="2720"/>
                  <a:pt x="1045" y="2720"/>
                </a:cubicBezTo>
                <a:lnTo>
                  <a:pt x="1045" y="1440"/>
                </a:lnTo>
                <a:close/>
                <a:moveTo>
                  <a:pt x="17652" y="20320"/>
                </a:moveTo>
                <a:cubicBezTo>
                  <a:pt x="1045" y="20320"/>
                  <a:pt x="1045" y="20320"/>
                  <a:pt x="1045" y="20320"/>
                </a:cubicBezTo>
                <a:cubicBezTo>
                  <a:pt x="1045" y="18880"/>
                  <a:pt x="1045" y="18880"/>
                  <a:pt x="1045" y="18880"/>
                </a:cubicBezTo>
                <a:cubicBezTo>
                  <a:pt x="17652" y="18880"/>
                  <a:pt x="17652" y="18880"/>
                  <a:pt x="17652" y="18880"/>
                </a:cubicBezTo>
                <a:lnTo>
                  <a:pt x="17652" y="20320"/>
                </a:lnTo>
                <a:close/>
                <a:moveTo>
                  <a:pt x="20671" y="20320"/>
                </a:moveTo>
                <a:cubicBezTo>
                  <a:pt x="18697" y="20320"/>
                  <a:pt x="18697" y="20320"/>
                  <a:pt x="18697" y="20320"/>
                </a:cubicBezTo>
                <a:cubicBezTo>
                  <a:pt x="18697" y="18880"/>
                  <a:pt x="18697" y="18880"/>
                  <a:pt x="18697" y="18880"/>
                </a:cubicBezTo>
                <a:cubicBezTo>
                  <a:pt x="20671" y="18880"/>
                  <a:pt x="20671" y="18880"/>
                  <a:pt x="20671" y="18880"/>
                </a:cubicBezTo>
                <a:lnTo>
                  <a:pt x="20671" y="20320"/>
                </a:lnTo>
                <a:close/>
                <a:moveTo>
                  <a:pt x="20671" y="14880"/>
                </a:moveTo>
                <a:cubicBezTo>
                  <a:pt x="20671" y="17600"/>
                  <a:pt x="20671" y="17600"/>
                  <a:pt x="20671" y="17600"/>
                </a:cubicBezTo>
                <a:cubicBezTo>
                  <a:pt x="1045" y="17600"/>
                  <a:pt x="1045" y="17600"/>
                  <a:pt x="1045" y="17600"/>
                </a:cubicBezTo>
                <a:cubicBezTo>
                  <a:pt x="1045" y="14880"/>
                  <a:pt x="1045" y="14880"/>
                  <a:pt x="1045" y="14880"/>
                </a:cubicBezTo>
                <a:cubicBezTo>
                  <a:pt x="2090" y="14400"/>
                  <a:pt x="3019" y="12800"/>
                  <a:pt x="3019" y="10880"/>
                </a:cubicBezTo>
                <a:cubicBezTo>
                  <a:pt x="3019" y="8960"/>
                  <a:pt x="2090" y="7200"/>
                  <a:pt x="1045" y="6880"/>
                </a:cubicBezTo>
                <a:cubicBezTo>
                  <a:pt x="1045" y="4160"/>
                  <a:pt x="1045" y="4160"/>
                  <a:pt x="1045" y="4160"/>
                </a:cubicBezTo>
                <a:cubicBezTo>
                  <a:pt x="20671" y="4160"/>
                  <a:pt x="20671" y="4160"/>
                  <a:pt x="20671" y="4160"/>
                </a:cubicBezTo>
                <a:cubicBezTo>
                  <a:pt x="20671" y="6880"/>
                  <a:pt x="20671" y="6880"/>
                  <a:pt x="20671" y="6880"/>
                </a:cubicBezTo>
                <a:cubicBezTo>
                  <a:pt x="19510" y="7200"/>
                  <a:pt x="18697" y="8960"/>
                  <a:pt x="18697" y="10880"/>
                </a:cubicBezTo>
                <a:cubicBezTo>
                  <a:pt x="18697" y="12800"/>
                  <a:pt x="19510" y="14400"/>
                  <a:pt x="20671" y="14880"/>
                </a:cubicBezTo>
                <a:close/>
                <a:moveTo>
                  <a:pt x="16258" y="12160"/>
                </a:moveTo>
                <a:cubicBezTo>
                  <a:pt x="13239" y="12160"/>
                  <a:pt x="13239" y="12160"/>
                  <a:pt x="13239" y="12160"/>
                </a:cubicBezTo>
                <a:cubicBezTo>
                  <a:pt x="13006" y="12160"/>
                  <a:pt x="12774" y="12480"/>
                  <a:pt x="12774" y="12800"/>
                </a:cubicBezTo>
                <a:cubicBezTo>
                  <a:pt x="12774" y="13280"/>
                  <a:pt x="13006" y="13600"/>
                  <a:pt x="13239" y="13600"/>
                </a:cubicBezTo>
                <a:cubicBezTo>
                  <a:pt x="16258" y="13600"/>
                  <a:pt x="16258" y="13600"/>
                  <a:pt x="16258" y="13600"/>
                </a:cubicBezTo>
                <a:cubicBezTo>
                  <a:pt x="16490" y="13600"/>
                  <a:pt x="16723" y="13280"/>
                  <a:pt x="16723" y="12800"/>
                </a:cubicBezTo>
                <a:cubicBezTo>
                  <a:pt x="16723" y="12480"/>
                  <a:pt x="16490" y="12160"/>
                  <a:pt x="16258" y="12160"/>
                </a:cubicBezTo>
                <a:close/>
              </a:path>
            </a:pathLst>
          </a:custGeom>
          <a:solidFill>
            <a:srgbClr val="D5D5D5"/>
          </a:solidFill>
          <a:ln w="3175">
            <a:miter lim="400000"/>
          </a:ln>
        </p:spPr>
        <p:txBody>
          <a:bodyPr lIns="65023" tIns="65023" rIns="65023" bIns="65023"/>
          <a:lstStyle/>
          <a:p>
            <a:pPr defTabSz="866986">
              <a:spcBef>
                <a:spcPts val="0"/>
              </a:spcBef>
              <a:defRPr b="1" sz="2600">
                <a:solidFill>
                  <a:srgbClr val="282A2B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744" name="Freeform 500"/>
          <p:cNvSpPr/>
          <p:nvPr/>
        </p:nvSpPr>
        <p:spPr>
          <a:xfrm>
            <a:off x="9506208" y="4904702"/>
            <a:ext cx="410342" cy="4103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6258" y="7897"/>
                </a:moveTo>
                <a:cubicBezTo>
                  <a:pt x="17071" y="7897"/>
                  <a:pt x="17652" y="7200"/>
                  <a:pt x="17652" y="6387"/>
                </a:cubicBezTo>
                <a:cubicBezTo>
                  <a:pt x="17652" y="5574"/>
                  <a:pt x="17071" y="4994"/>
                  <a:pt x="16258" y="4994"/>
                </a:cubicBezTo>
                <a:cubicBezTo>
                  <a:pt x="15445" y="4994"/>
                  <a:pt x="14748" y="5574"/>
                  <a:pt x="14748" y="6387"/>
                </a:cubicBezTo>
                <a:cubicBezTo>
                  <a:pt x="14748" y="7200"/>
                  <a:pt x="15445" y="7897"/>
                  <a:pt x="16258" y="7897"/>
                </a:cubicBezTo>
                <a:close/>
                <a:moveTo>
                  <a:pt x="16258" y="5923"/>
                </a:moveTo>
                <a:cubicBezTo>
                  <a:pt x="16490" y="5923"/>
                  <a:pt x="16723" y="6155"/>
                  <a:pt x="16723" y="6387"/>
                </a:cubicBezTo>
                <a:cubicBezTo>
                  <a:pt x="16723" y="6735"/>
                  <a:pt x="16490" y="6968"/>
                  <a:pt x="16258" y="6968"/>
                </a:cubicBezTo>
                <a:cubicBezTo>
                  <a:pt x="15910" y="6968"/>
                  <a:pt x="15677" y="6735"/>
                  <a:pt x="15677" y="6387"/>
                </a:cubicBezTo>
                <a:cubicBezTo>
                  <a:pt x="15677" y="6155"/>
                  <a:pt x="15910" y="5923"/>
                  <a:pt x="16258" y="5923"/>
                </a:cubicBezTo>
                <a:close/>
                <a:moveTo>
                  <a:pt x="20671" y="1045"/>
                </a:moveTo>
                <a:cubicBezTo>
                  <a:pt x="11845" y="1045"/>
                  <a:pt x="11845" y="1045"/>
                  <a:pt x="11845" y="1045"/>
                </a:cubicBezTo>
                <a:cubicBezTo>
                  <a:pt x="11845" y="465"/>
                  <a:pt x="11381" y="0"/>
                  <a:pt x="10800" y="0"/>
                </a:cubicBezTo>
                <a:cubicBezTo>
                  <a:pt x="10335" y="0"/>
                  <a:pt x="9871" y="465"/>
                  <a:pt x="9871" y="1045"/>
                </a:cubicBezTo>
                <a:cubicBezTo>
                  <a:pt x="1045" y="1045"/>
                  <a:pt x="1045" y="1045"/>
                  <a:pt x="1045" y="1045"/>
                </a:cubicBezTo>
                <a:cubicBezTo>
                  <a:pt x="465" y="1045"/>
                  <a:pt x="0" y="1510"/>
                  <a:pt x="0" y="1974"/>
                </a:cubicBezTo>
                <a:cubicBezTo>
                  <a:pt x="0" y="3019"/>
                  <a:pt x="0" y="3019"/>
                  <a:pt x="0" y="3019"/>
                </a:cubicBezTo>
                <a:cubicBezTo>
                  <a:pt x="0" y="3484"/>
                  <a:pt x="465" y="3948"/>
                  <a:pt x="1045" y="3948"/>
                </a:cubicBezTo>
                <a:cubicBezTo>
                  <a:pt x="1045" y="15677"/>
                  <a:pt x="1045" y="15677"/>
                  <a:pt x="1045" y="15677"/>
                </a:cubicBezTo>
                <a:cubicBezTo>
                  <a:pt x="1045" y="16258"/>
                  <a:pt x="1510" y="16723"/>
                  <a:pt x="1974" y="16723"/>
                </a:cubicBezTo>
                <a:cubicBezTo>
                  <a:pt x="10335" y="16723"/>
                  <a:pt x="10335" y="16723"/>
                  <a:pt x="10335" y="16723"/>
                </a:cubicBezTo>
                <a:cubicBezTo>
                  <a:pt x="10335" y="18000"/>
                  <a:pt x="10335" y="18000"/>
                  <a:pt x="10335" y="18000"/>
                </a:cubicBezTo>
                <a:cubicBezTo>
                  <a:pt x="7548" y="20787"/>
                  <a:pt x="7548" y="20787"/>
                  <a:pt x="7548" y="20787"/>
                </a:cubicBezTo>
                <a:cubicBezTo>
                  <a:pt x="7432" y="20903"/>
                  <a:pt x="7432" y="21019"/>
                  <a:pt x="7432" y="21135"/>
                </a:cubicBezTo>
                <a:cubicBezTo>
                  <a:pt x="7432" y="21368"/>
                  <a:pt x="7665" y="21600"/>
                  <a:pt x="7897" y="21600"/>
                </a:cubicBezTo>
                <a:cubicBezTo>
                  <a:pt x="8013" y="21600"/>
                  <a:pt x="8129" y="21600"/>
                  <a:pt x="8245" y="21484"/>
                </a:cubicBezTo>
                <a:cubicBezTo>
                  <a:pt x="10800" y="18929"/>
                  <a:pt x="10800" y="18929"/>
                  <a:pt x="10800" y="18929"/>
                </a:cubicBezTo>
                <a:cubicBezTo>
                  <a:pt x="13471" y="21484"/>
                  <a:pt x="13471" y="21484"/>
                  <a:pt x="13471" y="21484"/>
                </a:cubicBezTo>
                <a:cubicBezTo>
                  <a:pt x="13471" y="21600"/>
                  <a:pt x="13587" y="21600"/>
                  <a:pt x="13819" y="21600"/>
                </a:cubicBezTo>
                <a:cubicBezTo>
                  <a:pt x="14052" y="21600"/>
                  <a:pt x="14284" y="21368"/>
                  <a:pt x="14284" y="21135"/>
                </a:cubicBezTo>
                <a:cubicBezTo>
                  <a:pt x="14284" y="21019"/>
                  <a:pt x="14168" y="20903"/>
                  <a:pt x="14168" y="20787"/>
                </a:cubicBezTo>
                <a:cubicBezTo>
                  <a:pt x="11265" y="18000"/>
                  <a:pt x="11265" y="18000"/>
                  <a:pt x="11265" y="18000"/>
                </a:cubicBezTo>
                <a:cubicBezTo>
                  <a:pt x="11265" y="16723"/>
                  <a:pt x="11265" y="16723"/>
                  <a:pt x="11265" y="16723"/>
                </a:cubicBezTo>
                <a:cubicBezTo>
                  <a:pt x="19626" y="16723"/>
                  <a:pt x="19626" y="16723"/>
                  <a:pt x="19626" y="16723"/>
                </a:cubicBezTo>
                <a:cubicBezTo>
                  <a:pt x="20206" y="16723"/>
                  <a:pt x="20671" y="16258"/>
                  <a:pt x="20671" y="15677"/>
                </a:cubicBezTo>
                <a:cubicBezTo>
                  <a:pt x="20671" y="3948"/>
                  <a:pt x="20671" y="3948"/>
                  <a:pt x="20671" y="3948"/>
                </a:cubicBezTo>
                <a:cubicBezTo>
                  <a:pt x="21135" y="3948"/>
                  <a:pt x="21600" y="3484"/>
                  <a:pt x="21600" y="3019"/>
                </a:cubicBezTo>
                <a:cubicBezTo>
                  <a:pt x="21600" y="1974"/>
                  <a:pt x="21600" y="1974"/>
                  <a:pt x="21600" y="1974"/>
                </a:cubicBezTo>
                <a:cubicBezTo>
                  <a:pt x="21600" y="1510"/>
                  <a:pt x="21135" y="1045"/>
                  <a:pt x="20671" y="1045"/>
                </a:cubicBezTo>
                <a:close/>
                <a:moveTo>
                  <a:pt x="19626" y="15677"/>
                </a:moveTo>
                <a:cubicBezTo>
                  <a:pt x="1974" y="15677"/>
                  <a:pt x="1974" y="15677"/>
                  <a:pt x="1974" y="15677"/>
                </a:cubicBezTo>
                <a:cubicBezTo>
                  <a:pt x="1974" y="3948"/>
                  <a:pt x="1974" y="3948"/>
                  <a:pt x="1974" y="3948"/>
                </a:cubicBezTo>
                <a:cubicBezTo>
                  <a:pt x="19626" y="3948"/>
                  <a:pt x="19626" y="3948"/>
                  <a:pt x="19626" y="3948"/>
                </a:cubicBezTo>
                <a:lnTo>
                  <a:pt x="19626" y="15677"/>
                </a:lnTo>
                <a:close/>
                <a:moveTo>
                  <a:pt x="20671" y="3019"/>
                </a:moveTo>
                <a:cubicBezTo>
                  <a:pt x="1045" y="3019"/>
                  <a:pt x="1045" y="3019"/>
                  <a:pt x="1045" y="3019"/>
                </a:cubicBezTo>
                <a:cubicBezTo>
                  <a:pt x="1045" y="1974"/>
                  <a:pt x="1045" y="1974"/>
                  <a:pt x="1045" y="1974"/>
                </a:cubicBezTo>
                <a:cubicBezTo>
                  <a:pt x="20671" y="1974"/>
                  <a:pt x="20671" y="1974"/>
                  <a:pt x="20671" y="1974"/>
                </a:cubicBezTo>
                <a:lnTo>
                  <a:pt x="20671" y="3019"/>
                </a:lnTo>
                <a:close/>
                <a:moveTo>
                  <a:pt x="4413" y="13819"/>
                </a:moveTo>
                <a:cubicBezTo>
                  <a:pt x="17187" y="13819"/>
                  <a:pt x="17187" y="13819"/>
                  <a:pt x="17187" y="13819"/>
                </a:cubicBezTo>
                <a:cubicBezTo>
                  <a:pt x="17419" y="13819"/>
                  <a:pt x="17652" y="13587"/>
                  <a:pt x="17652" y="13239"/>
                </a:cubicBezTo>
                <a:cubicBezTo>
                  <a:pt x="17652" y="13123"/>
                  <a:pt x="17652" y="13123"/>
                  <a:pt x="17535" y="13006"/>
                </a:cubicBezTo>
                <a:cubicBezTo>
                  <a:pt x="17535" y="13006"/>
                  <a:pt x="17535" y="13006"/>
                  <a:pt x="17535" y="13006"/>
                </a:cubicBezTo>
                <a:cubicBezTo>
                  <a:pt x="14632" y="9058"/>
                  <a:pt x="14632" y="9058"/>
                  <a:pt x="14632" y="9058"/>
                </a:cubicBezTo>
                <a:cubicBezTo>
                  <a:pt x="14632" y="9058"/>
                  <a:pt x="14632" y="9058"/>
                  <a:pt x="14632" y="9058"/>
                </a:cubicBezTo>
                <a:cubicBezTo>
                  <a:pt x="14516" y="8942"/>
                  <a:pt x="14400" y="8826"/>
                  <a:pt x="14284" y="8826"/>
                </a:cubicBezTo>
                <a:cubicBezTo>
                  <a:pt x="14168" y="8826"/>
                  <a:pt x="14052" y="8942"/>
                  <a:pt x="13935" y="9058"/>
                </a:cubicBezTo>
                <a:cubicBezTo>
                  <a:pt x="12310" y="10684"/>
                  <a:pt x="12310" y="10684"/>
                  <a:pt x="12310" y="10684"/>
                </a:cubicBezTo>
                <a:cubicBezTo>
                  <a:pt x="8710" y="7084"/>
                  <a:pt x="8710" y="7084"/>
                  <a:pt x="8710" y="7084"/>
                </a:cubicBezTo>
                <a:cubicBezTo>
                  <a:pt x="8594" y="6968"/>
                  <a:pt x="8477" y="6968"/>
                  <a:pt x="8361" y="6968"/>
                </a:cubicBezTo>
                <a:cubicBezTo>
                  <a:pt x="8245" y="6968"/>
                  <a:pt x="8013" y="6968"/>
                  <a:pt x="8013" y="7084"/>
                </a:cubicBezTo>
                <a:cubicBezTo>
                  <a:pt x="8013" y="7084"/>
                  <a:pt x="8013" y="7084"/>
                  <a:pt x="8013" y="7084"/>
                </a:cubicBezTo>
                <a:cubicBezTo>
                  <a:pt x="4065" y="13006"/>
                  <a:pt x="4065" y="13006"/>
                  <a:pt x="4065" y="13006"/>
                </a:cubicBezTo>
                <a:cubicBezTo>
                  <a:pt x="4065" y="13006"/>
                  <a:pt x="4065" y="13006"/>
                  <a:pt x="4065" y="13006"/>
                </a:cubicBezTo>
                <a:cubicBezTo>
                  <a:pt x="3948" y="13123"/>
                  <a:pt x="3948" y="13239"/>
                  <a:pt x="3948" y="13239"/>
                </a:cubicBezTo>
                <a:cubicBezTo>
                  <a:pt x="3948" y="13587"/>
                  <a:pt x="4181" y="13819"/>
                  <a:pt x="4413" y="13819"/>
                </a:cubicBezTo>
                <a:close/>
                <a:moveTo>
                  <a:pt x="8477" y="8129"/>
                </a:moveTo>
                <a:cubicBezTo>
                  <a:pt x="11961" y="11729"/>
                  <a:pt x="11961" y="11729"/>
                  <a:pt x="11961" y="11729"/>
                </a:cubicBezTo>
                <a:cubicBezTo>
                  <a:pt x="12077" y="11729"/>
                  <a:pt x="12194" y="11845"/>
                  <a:pt x="12310" y="11845"/>
                </a:cubicBezTo>
                <a:cubicBezTo>
                  <a:pt x="12426" y="11845"/>
                  <a:pt x="12542" y="11729"/>
                  <a:pt x="12658" y="11729"/>
                </a:cubicBezTo>
                <a:cubicBezTo>
                  <a:pt x="14168" y="10103"/>
                  <a:pt x="14168" y="10103"/>
                  <a:pt x="14168" y="10103"/>
                </a:cubicBezTo>
                <a:cubicBezTo>
                  <a:pt x="16258" y="12774"/>
                  <a:pt x="16258" y="12774"/>
                  <a:pt x="16258" y="12774"/>
                </a:cubicBezTo>
                <a:cubicBezTo>
                  <a:pt x="5342" y="12774"/>
                  <a:pt x="5342" y="12774"/>
                  <a:pt x="5342" y="12774"/>
                </a:cubicBezTo>
                <a:lnTo>
                  <a:pt x="8477" y="8129"/>
                </a:lnTo>
                <a:close/>
              </a:path>
            </a:pathLst>
          </a:custGeom>
          <a:solidFill>
            <a:srgbClr val="D5D5D5"/>
          </a:solidFill>
          <a:ln w="3175">
            <a:miter lim="400000"/>
          </a:ln>
        </p:spPr>
        <p:txBody>
          <a:bodyPr lIns="65023" tIns="65023" rIns="65023" bIns="65023"/>
          <a:lstStyle/>
          <a:p>
            <a:pPr defTabSz="866986">
              <a:spcBef>
                <a:spcPts val="0"/>
              </a:spcBef>
              <a:defRPr sz="2400">
                <a:solidFill>
                  <a:srgbClr val="282A2B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745" name="Freeform 504"/>
          <p:cNvSpPr/>
          <p:nvPr/>
        </p:nvSpPr>
        <p:spPr>
          <a:xfrm>
            <a:off x="9506208" y="3076509"/>
            <a:ext cx="410342" cy="4079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9808"/>
                </a:moveTo>
                <a:cubicBezTo>
                  <a:pt x="10219" y="9808"/>
                  <a:pt x="9871" y="10275"/>
                  <a:pt x="9871" y="10858"/>
                </a:cubicBezTo>
                <a:cubicBezTo>
                  <a:pt x="9871" y="11325"/>
                  <a:pt x="10219" y="11792"/>
                  <a:pt x="10800" y="11792"/>
                </a:cubicBezTo>
                <a:cubicBezTo>
                  <a:pt x="11381" y="11792"/>
                  <a:pt x="11729" y="11325"/>
                  <a:pt x="11729" y="10858"/>
                </a:cubicBezTo>
                <a:cubicBezTo>
                  <a:pt x="11729" y="10275"/>
                  <a:pt x="11381" y="9808"/>
                  <a:pt x="10800" y="9808"/>
                </a:cubicBezTo>
                <a:close/>
                <a:moveTo>
                  <a:pt x="21600" y="10858"/>
                </a:moveTo>
                <a:cubicBezTo>
                  <a:pt x="21600" y="9691"/>
                  <a:pt x="20206" y="8640"/>
                  <a:pt x="17884" y="7823"/>
                </a:cubicBezTo>
                <a:cubicBezTo>
                  <a:pt x="18929" y="5721"/>
                  <a:pt x="19277" y="3970"/>
                  <a:pt x="18465" y="3152"/>
                </a:cubicBezTo>
                <a:cubicBezTo>
                  <a:pt x="17535" y="2335"/>
                  <a:pt x="15794" y="2569"/>
                  <a:pt x="13703" y="3736"/>
                </a:cubicBezTo>
                <a:cubicBezTo>
                  <a:pt x="13006" y="1401"/>
                  <a:pt x="11961" y="0"/>
                  <a:pt x="10800" y="0"/>
                </a:cubicBezTo>
                <a:cubicBezTo>
                  <a:pt x="9639" y="0"/>
                  <a:pt x="8594" y="1401"/>
                  <a:pt x="7897" y="3736"/>
                </a:cubicBezTo>
                <a:cubicBezTo>
                  <a:pt x="5806" y="2569"/>
                  <a:pt x="4065" y="2335"/>
                  <a:pt x="3135" y="3152"/>
                </a:cubicBezTo>
                <a:cubicBezTo>
                  <a:pt x="2323" y="3970"/>
                  <a:pt x="2671" y="5721"/>
                  <a:pt x="3716" y="7823"/>
                </a:cubicBezTo>
                <a:cubicBezTo>
                  <a:pt x="1394" y="8640"/>
                  <a:pt x="0" y="9691"/>
                  <a:pt x="0" y="10858"/>
                </a:cubicBezTo>
                <a:cubicBezTo>
                  <a:pt x="0" y="12026"/>
                  <a:pt x="1394" y="13077"/>
                  <a:pt x="3716" y="13777"/>
                </a:cubicBezTo>
                <a:cubicBezTo>
                  <a:pt x="2671" y="15879"/>
                  <a:pt x="2323" y="17630"/>
                  <a:pt x="3135" y="18448"/>
                </a:cubicBezTo>
                <a:cubicBezTo>
                  <a:pt x="4065" y="19265"/>
                  <a:pt x="5806" y="19031"/>
                  <a:pt x="7897" y="17981"/>
                </a:cubicBezTo>
                <a:cubicBezTo>
                  <a:pt x="8594" y="20199"/>
                  <a:pt x="9639" y="21600"/>
                  <a:pt x="10800" y="21600"/>
                </a:cubicBezTo>
                <a:cubicBezTo>
                  <a:pt x="11961" y="21600"/>
                  <a:pt x="13006" y="20199"/>
                  <a:pt x="13703" y="17981"/>
                </a:cubicBezTo>
                <a:cubicBezTo>
                  <a:pt x="15794" y="19031"/>
                  <a:pt x="17535" y="19265"/>
                  <a:pt x="18465" y="18448"/>
                </a:cubicBezTo>
                <a:cubicBezTo>
                  <a:pt x="19277" y="17630"/>
                  <a:pt x="18929" y="15879"/>
                  <a:pt x="17884" y="13777"/>
                </a:cubicBezTo>
                <a:cubicBezTo>
                  <a:pt x="20206" y="13077"/>
                  <a:pt x="21600" y="12026"/>
                  <a:pt x="21600" y="10858"/>
                </a:cubicBezTo>
                <a:close/>
                <a:moveTo>
                  <a:pt x="1045" y="10858"/>
                </a:moveTo>
                <a:cubicBezTo>
                  <a:pt x="1045" y="9924"/>
                  <a:pt x="2206" y="9224"/>
                  <a:pt x="4181" y="8640"/>
                </a:cubicBezTo>
                <a:cubicBezTo>
                  <a:pt x="4529" y="9341"/>
                  <a:pt x="4994" y="10041"/>
                  <a:pt x="5574" y="10858"/>
                </a:cubicBezTo>
                <a:cubicBezTo>
                  <a:pt x="4994" y="11559"/>
                  <a:pt x="4529" y="12259"/>
                  <a:pt x="4181" y="12960"/>
                </a:cubicBezTo>
                <a:cubicBezTo>
                  <a:pt x="2206" y="12493"/>
                  <a:pt x="1045" y="11676"/>
                  <a:pt x="1045" y="10858"/>
                </a:cubicBezTo>
                <a:close/>
                <a:moveTo>
                  <a:pt x="6968" y="9224"/>
                </a:moveTo>
                <a:cubicBezTo>
                  <a:pt x="6735" y="9457"/>
                  <a:pt x="6387" y="9808"/>
                  <a:pt x="6155" y="10041"/>
                </a:cubicBezTo>
                <a:cubicBezTo>
                  <a:pt x="5806" y="9457"/>
                  <a:pt x="5342" y="8990"/>
                  <a:pt x="5110" y="8406"/>
                </a:cubicBezTo>
                <a:cubicBezTo>
                  <a:pt x="5690" y="8290"/>
                  <a:pt x="6271" y="8173"/>
                  <a:pt x="6968" y="8056"/>
                </a:cubicBezTo>
                <a:cubicBezTo>
                  <a:pt x="6968" y="8406"/>
                  <a:pt x="6968" y="8874"/>
                  <a:pt x="6968" y="9224"/>
                </a:cubicBezTo>
                <a:close/>
                <a:moveTo>
                  <a:pt x="6968" y="13544"/>
                </a:moveTo>
                <a:cubicBezTo>
                  <a:pt x="6271" y="13427"/>
                  <a:pt x="5690" y="13310"/>
                  <a:pt x="5110" y="13194"/>
                </a:cubicBezTo>
                <a:cubicBezTo>
                  <a:pt x="5342" y="12726"/>
                  <a:pt x="5806" y="12143"/>
                  <a:pt x="6155" y="11559"/>
                </a:cubicBezTo>
                <a:cubicBezTo>
                  <a:pt x="6387" y="11909"/>
                  <a:pt x="6735" y="12143"/>
                  <a:pt x="6968" y="12493"/>
                </a:cubicBezTo>
                <a:cubicBezTo>
                  <a:pt x="6968" y="12843"/>
                  <a:pt x="6968" y="13194"/>
                  <a:pt x="6968" y="13544"/>
                </a:cubicBezTo>
                <a:close/>
                <a:moveTo>
                  <a:pt x="3832" y="17747"/>
                </a:moveTo>
                <a:cubicBezTo>
                  <a:pt x="3252" y="17163"/>
                  <a:pt x="3600" y="15762"/>
                  <a:pt x="4529" y="14011"/>
                </a:cubicBezTo>
                <a:cubicBezTo>
                  <a:pt x="5342" y="14244"/>
                  <a:pt x="6155" y="14361"/>
                  <a:pt x="7084" y="14478"/>
                </a:cubicBezTo>
                <a:cubicBezTo>
                  <a:pt x="7200" y="15412"/>
                  <a:pt x="7432" y="16346"/>
                  <a:pt x="7665" y="17046"/>
                </a:cubicBezTo>
                <a:cubicBezTo>
                  <a:pt x="5923" y="18097"/>
                  <a:pt x="4529" y="18448"/>
                  <a:pt x="3832" y="17747"/>
                </a:cubicBezTo>
                <a:close/>
                <a:moveTo>
                  <a:pt x="7084" y="7122"/>
                </a:moveTo>
                <a:cubicBezTo>
                  <a:pt x="6155" y="7239"/>
                  <a:pt x="5342" y="7356"/>
                  <a:pt x="4529" y="7589"/>
                </a:cubicBezTo>
                <a:cubicBezTo>
                  <a:pt x="3600" y="5838"/>
                  <a:pt x="3252" y="4437"/>
                  <a:pt x="3832" y="3853"/>
                </a:cubicBezTo>
                <a:cubicBezTo>
                  <a:pt x="4529" y="3269"/>
                  <a:pt x="5923" y="3619"/>
                  <a:pt x="7665" y="4554"/>
                </a:cubicBezTo>
                <a:cubicBezTo>
                  <a:pt x="7432" y="5371"/>
                  <a:pt x="7200" y="6188"/>
                  <a:pt x="7084" y="7122"/>
                </a:cubicBezTo>
                <a:close/>
                <a:moveTo>
                  <a:pt x="13471" y="7005"/>
                </a:moveTo>
                <a:cubicBezTo>
                  <a:pt x="13123" y="7005"/>
                  <a:pt x="12774" y="7005"/>
                  <a:pt x="12426" y="6889"/>
                </a:cubicBezTo>
                <a:cubicBezTo>
                  <a:pt x="12077" y="6655"/>
                  <a:pt x="11845" y="6422"/>
                  <a:pt x="11613" y="6188"/>
                </a:cubicBezTo>
                <a:cubicBezTo>
                  <a:pt x="12077" y="5721"/>
                  <a:pt x="12658" y="5371"/>
                  <a:pt x="13239" y="5021"/>
                </a:cubicBezTo>
                <a:cubicBezTo>
                  <a:pt x="13355" y="5604"/>
                  <a:pt x="13471" y="6305"/>
                  <a:pt x="13471" y="7005"/>
                </a:cubicBezTo>
                <a:close/>
                <a:moveTo>
                  <a:pt x="10800" y="934"/>
                </a:moveTo>
                <a:cubicBezTo>
                  <a:pt x="11613" y="934"/>
                  <a:pt x="12426" y="2218"/>
                  <a:pt x="13006" y="4086"/>
                </a:cubicBezTo>
                <a:cubicBezTo>
                  <a:pt x="12310" y="4554"/>
                  <a:pt x="11497" y="5021"/>
                  <a:pt x="10800" y="5604"/>
                </a:cubicBezTo>
                <a:cubicBezTo>
                  <a:pt x="10103" y="5021"/>
                  <a:pt x="9290" y="4554"/>
                  <a:pt x="8594" y="4086"/>
                </a:cubicBezTo>
                <a:cubicBezTo>
                  <a:pt x="9174" y="2218"/>
                  <a:pt x="9987" y="934"/>
                  <a:pt x="10800" y="934"/>
                </a:cubicBezTo>
                <a:close/>
                <a:moveTo>
                  <a:pt x="8477" y="5021"/>
                </a:moveTo>
                <a:cubicBezTo>
                  <a:pt x="8942" y="5371"/>
                  <a:pt x="9523" y="5721"/>
                  <a:pt x="9987" y="6188"/>
                </a:cubicBezTo>
                <a:cubicBezTo>
                  <a:pt x="9755" y="6422"/>
                  <a:pt x="9523" y="6655"/>
                  <a:pt x="9174" y="6889"/>
                </a:cubicBezTo>
                <a:cubicBezTo>
                  <a:pt x="8826" y="7005"/>
                  <a:pt x="8477" y="7005"/>
                  <a:pt x="8129" y="7005"/>
                </a:cubicBezTo>
                <a:cubicBezTo>
                  <a:pt x="8129" y="6305"/>
                  <a:pt x="8245" y="5604"/>
                  <a:pt x="8477" y="5021"/>
                </a:cubicBezTo>
                <a:close/>
                <a:moveTo>
                  <a:pt x="8129" y="14595"/>
                </a:moveTo>
                <a:cubicBezTo>
                  <a:pt x="8477" y="14711"/>
                  <a:pt x="8826" y="14711"/>
                  <a:pt x="9174" y="14711"/>
                </a:cubicBezTo>
                <a:cubicBezTo>
                  <a:pt x="9523" y="14945"/>
                  <a:pt x="9755" y="15178"/>
                  <a:pt x="9987" y="15412"/>
                </a:cubicBezTo>
                <a:cubicBezTo>
                  <a:pt x="9523" y="15879"/>
                  <a:pt x="8942" y="16229"/>
                  <a:pt x="8477" y="16579"/>
                </a:cubicBezTo>
                <a:cubicBezTo>
                  <a:pt x="8245" y="15996"/>
                  <a:pt x="8129" y="15295"/>
                  <a:pt x="8129" y="14595"/>
                </a:cubicBezTo>
                <a:close/>
                <a:moveTo>
                  <a:pt x="10800" y="20666"/>
                </a:moveTo>
                <a:cubicBezTo>
                  <a:pt x="9987" y="20666"/>
                  <a:pt x="9174" y="19498"/>
                  <a:pt x="8594" y="17514"/>
                </a:cubicBezTo>
                <a:cubicBezTo>
                  <a:pt x="9290" y="17163"/>
                  <a:pt x="10103" y="16579"/>
                  <a:pt x="10800" y="15996"/>
                </a:cubicBezTo>
                <a:cubicBezTo>
                  <a:pt x="11497" y="16579"/>
                  <a:pt x="12310" y="17163"/>
                  <a:pt x="13006" y="17514"/>
                </a:cubicBezTo>
                <a:cubicBezTo>
                  <a:pt x="12426" y="19498"/>
                  <a:pt x="11613" y="20666"/>
                  <a:pt x="10800" y="20666"/>
                </a:cubicBezTo>
                <a:close/>
                <a:moveTo>
                  <a:pt x="13239" y="16579"/>
                </a:moveTo>
                <a:cubicBezTo>
                  <a:pt x="12658" y="16229"/>
                  <a:pt x="12077" y="15879"/>
                  <a:pt x="11613" y="15412"/>
                </a:cubicBezTo>
                <a:cubicBezTo>
                  <a:pt x="11845" y="15178"/>
                  <a:pt x="12077" y="14945"/>
                  <a:pt x="12426" y="14711"/>
                </a:cubicBezTo>
                <a:cubicBezTo>
                  <a:pt x="12774" y="14711"/>
                  <a:pt x="13123" y="14711"/>
                  <a:pt x="13471" y="14595"/>
                </a:cubicBezTo>
                <a:cubicBezTo>
                  <a:pt x="13471" y="15295"/>
                  <a:pt x="13355" y="15996"/>
                  <a:pt x="13239" y="16579"/>
                </a:cubicBezTo>
                <a:close/>
                <a:moveTo>
                  <a:pt x="13703" y="12026"/>
                </a:moveTo>
                <a:cubicBezTo>
                  <a:pt x="13471" y="12376"/>
                  <a:pt x="13123" y="12610"/>
                  <a:pt x="12890" y="12960"/>
                </a:cubicBezTo>
                <a:cubicBezTo>
                  <a:pt x="12542" y="13194"/>
                  <a:pt x="12310" y="13427"/>
                  <a:pt x="11961" y="13777"/>
                </a:cubicBezTo>
                <a:cubicBezTo>
                  <a:pt x="11613" y="13777"/>
                  <a:pt x="11265" y="13777"/>
                  <a:pt x="10800" y="13777"/>
                </a:cubicBezTo>
                <a:cubicBezTo>
                  <a:pt x="10335" y="13777"/>
                  <a:pt x="9987" y="13777"/>
                  <a:pt x="9639" y="13777"/>
                </a:cubicBezTo>
                <a:cubicBezTo>
                  <a:pt x="9290" y="13427"/>
                  <a:pt x="9058" y="13194"/>
                  <a:pt x="8710" y="12960"/>
                </a:cubicBezTo>
                <a:cubicBezTo>
                  <a:pt x="8477" y="12610"/>
                  <a:pt x="8129" y="12376"/>
                  <a:pt x="7897" y="12026"/>
                </a:cubicBezTo>
                <a:cubicBezTo>
                  <a:pt x="7897" y="11676"/>
                  <a:pt x="7897" y="11209"/>
                  <a:pt x="7897" y="10858"/>
                </a:cubicBezTo>
                <a:cubicBezTo>
                  <a:pt x="7897" y="10391"/>
                  <a:pt x="7897" y="10041"/>
                  <a:pt x="7897" y="9574"/>
                </a:cubicBezTo>
                <a:cubicBezTo>
                  <a:pt x="8129" y="9341"/>
                  <a:pt x="8477" y="8990"/>
                  <a:pt x="8710" y="8757"/>
                </a:cubicBezTo>
                <a:cubicBezTo>
                  <a:pt x="9058" y="8406"/>
                  <a:pt x="9290" y="8173"/>
                  <a:pt x="9639" y="7939"/>
                </a:cubicBezTo>
                <a:cubicBezTo>
                  <a:pt x="9987" y="7823"/>
                  <a:pt x="10335" y="7823"/>
                  <a:pt x="10800" y="7823"/>
                </a:cubicBezTo>
                <a:cubicBezTo>
                  <a:pt x="11265" y="7823"/>
                  <a:pt x="11613" y="7823"/>
                  <a:pt x="11961" y="7939"/>
                </a:cubicBezTo>
                <a:cubicBezTo>
                  <a:pt x="12310" y="8173"/>
                  <a:pt x="12542" y="8406"/>
                  <a:pt x="12890" y="8757"/>
                </a:cubicBezTo>
                <a:cubicBezTo>
                  <a:pt x="13123" y="8990"/>
                  <a:pt x="13471" y="9341"/>
                  <a:pt x="13703" y="9574"/>
                </a:cubicBezTo>
                <a:cubicBezTo>
                  <a:pt x="13703" y="10041"/>
                  <a:pt x="13703" y="10391"/>
                  <a:pt x="13703" y="10858"/>
                </a:cubicBezTo>
                <a:cubicBezTo>
                  <a:pt x="13703" y="11209"/>
                  <a:pt x="13703" y="11676"/>
                  <a:pt x="13703" y="12026"/>
                </a:cubicBezTo>
                <a:close/>
                <a:moveTo>
                  <a:pt x="17768" y="3853"/>
                </a:moveTo>
                <a:cubicBezTo>
                  <a:pt x="18348" y="4437"/>
                  <a:pt x="18000" y="5838"/>
                  <a:pt x="17071" y="7589"/>
                </a:cubicBezTo>
                <a:cubicBezTo>
                  <a:pt x="16258" y="7356"/>
                  <a:pt x="15445" y="7239"/>
                  <a:pt x="14516" y="7122"/>
                </a:cubicBezTo>
                <a:cubicBezTo>
                  <a:pt x="14400" y="6188"/>
                  <a:pt x="14168" y="5371"/>
                  <a:pt x="13935" y="4554"/>
                </a:cubicBezTo>
                <a:cubicBezTo>
                  <a:pt x="15677" y="3619"/>
                  <a:pt x="17071" y="3269"/>
                  <a:pt x="17768" y="3853"/>
                </a:cubicBezTo>
                <a:close/>
                <a:moveTo>
                  <a:pt x="15445" y="10041"/>
                </a:moveTo>
                <a:cubicBezTo>
                  <a:pt x="15213" y="9808"/>
                  <a:pt x="14865" y="9457"/>
                  <a:pt x="14632" y="9224"/>
                </a:cubicBezTo>
                <a:cubicBezTo>
                  <a:pt x="14632" y="8874"/>
                  <a:pt x="14632" y="8406"/>
                  <a:pt x="14632" y="8056"/>
                </a:cubicBezTo>
                <a:cubicBezTo>
                  <a:pt x="15329" y="8173"/>
                  <a:pt x="15910" y="8290"/>
                  <a:pt x="16490" y="8406"/>
                </a:cubicBezTo>
                <a:cubicBezTo>
                  <a:pt x="16258" y="8990"/>
                  <a:pt x="15794" y="9457"/>
                  <a:pt x="15445" y="10041"/>
                </a:cubicBezTo>
                <a:close/>
                <a:moveTo>
                  <a:pt x="15445" y="11559"/>
                </a:moveTo>
                <a:cubicBezTo>
                  <a:pt x="15794" y="12143"/>
                  <a:pt x="16258" y="12726"/>
                  <a:pt x="16490" y="13194"/>
                </a:cubicBezTo>
                <a:cubicBezTo>
                  <a:pt x="15910" y="13310"/>
                  <a:pt x="15329" y="13427"/>
                  <a:pt x="14632" y="13544"/>
                </a:cubicBezTo>
                <a:cubicBezTo>
                  <a:pt x="14632" y="13194"/>
                  <a:pt x="14632" y="12843"/>
                  <a:pt x="14632" y="12493"/>
                </a:cubicBezTo>
                <a:cubicBezTo>
                  <a:pt x="14981" y="12143"/>
                  <a:pt x="15213" y="11909"/>
                  <a:pt x="15445" y="11559"/>
                </a:cubicBezTo>
                <a:close/>
                <a:moveTo>
                  <a:pt x="17768" y="17747"/>
                </a:moveTo>
                <a:cubicBezTo>
                  <a:pt x="17071" y="18448"/>
                  <a:pt x="15677" y="18097"/>
                  <a:pt x="13935" y="17046"/>
                </a:cubicBezTo>
                <a:cubicBezTo>
                  <a:pt x="14168" y="16346"/>
                  <a:pt x="14400" y="15412"/>
                  <a:pt x="14516" y="14478"/>
                </a:cubicBezTo>
                <a:cubicBezTo>
                  <a:pt x="15445" y="14361"/>
                  <a:pt x="16258" y="14244"/>
                  <a:pt x="17071" y="14011"/>
                </a:cubicBezTo>
                <a:cubicBezTo>
                  <a:pt x="18000" y="15762"/>
                  <a:pt x="18348" y="17163"/>
                  <a:pt x="17768" y="17747"/>
                </a:cubicBezTo>
                <a:close/>
                <a:moveTo>
                  <a:pt x="17419" y="12960"/>
                </a:moveTo>
                <a:cubicBezTo>
                  <a:pt x="17071" y="12259"/>
                  <a:pt x="16606" y="11559"/>
                  <a:pt x="16026" y="10858"/>
                </a:cubicBezTo>
                <a:cubicBezTo>
                  <a:pt x="16606" y="10041"/>
                  <a:pt x="17071" y="9341"/>
                  <a:pt x="17419" y="8640"/>
                </a:cubicBezTo>
                <a:cubicBezTo>
                  <a:pt x="19394" y="9224"/>
                  <a:pt x="20555" y="9924"/>
                  <a:pt x="20555" y="10858"/>
                </a:cubicBezTo>
                <a:cubicBezTo>
                  <a:pt x="20555" y="11676"/>
                  <a:pt x="19394" y="12493"/>
                  <a:pt x="17419" y="12960"/>
                </a:cubicBezTo>
                <a:close/>
              </a:path>
            </a:pathLst>
          </a:custGeom>
          <a:solidFill>
            <a:srgbClr val="D5D5D5"/>
          </a:solidFill>
          <a:ln w="3175">
            <a:miter lim="400000"/>
          </a:ln>
        </p:spPr>
        <p:txBody>
          <a:bodyPr lIns="65023" tIns="65023" rIns="65023" bIns="65023"/>
          <a:lstStyle/>
          <a:p>
            <a:pPr algn="ctr" defTabSz="587022">
              <a:spcBef>
                <a:spcPts val="0"/>
              </a:spcBef>
              <a:defRPr sz="2200"/>
            </a:pPr>
          </a:p>
        </p:txBody>
      </p:sp>
      <p:sp>
        <p:nvSpPr>
          <p:cNvPr id="746" name="Freeform 357"/>
          <p:cNvSpPr/>
          <p:nvPr/>
        </p:nvSpPr>
        <p:spPr>
          <a:xfrm>
            <a:off x="9562733" y="6764559"/>
            <a:ext cx="297291" cy="4096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4400" y="3252"/>
                </a:moveTo>
                <a:cubicBezTo>
                  <a:pt x="14400" y="3252"/>
                  <a:pt x="14240" y="3484"/>
                  <a:pt x="14400" y="3948"/>
                </a:cubicBezTo>
                <a:cubicBezTo>
                  <a:pt x="14560" y="4529"/>
                  <a:pt x="14880" y="4645"/>
                  <a:pt x="16000" y="4297"/>
                </a:cubicBezTo>
                <a:cubicBezTo>
                  <a:pt x="16480" y="4181"/>
                  <a:pt x="16800" y="4297"/>
                  <a:pt x="16640" y="4529"/>
                </a:cubicBezTo>
                <a:cubicBezTo>
                  <a:pt x="16640" y="5226"/>
                  <a:pt x="15840" y="5226"/>
                  <a:pt x="16480" y="6271"/>
                </a:cubicBezTo>
                <a:cubicBezTo>
                  <a:pt x="16800" y="6968"/>
                  <a:pt x="17600" y="7200"/>
                  <a:pt x="17920" y="7781"/>
                </a:cubicBezTo>
                <a:cubicBezTo>
                  <a:pt x="17920" y="7897"/>
                  <a:pt x="18240" y="8129"/>
                  <a:pt x="18560" y="8245"/>
                </a:cubicBezTo>
                <a:cubicBezTo>
                  <a:pt x="18880" y="7781"/>
                  <a:pt x="18880" y="7316"/>
                  <a:pt x="18880" y="6852"/>
                </a:cubicBezTo>
                <a:cubicBezTo>
                  <a:pt x="18880" y="4761"/>
                  <a:pt x="17120" y="2903"/>
                  <a:pt x="14400" y="2323"/>
                </a:cubicBezTo>
                <a:cubicBezTo>
                  <a:pt x="14400" y="2439"/>
                  <a:pt x="14240" y="2555"/>
                  <a:pt x="14080" y="2671"/>
                </a:cubicBezTo>
                <a:cubicBezTo>
                  <a:pt x="13760" y="2787"/>
                  <a:pt x="13760" y="3368"/>
                  <a:pt x="14400" y="3252"/>
                </a:cubicBezTo>
                <a:close/>
                <a:moveTo>
                  <a:pt x="11360" y="7432"/>
                </a:moveTo>
                <a:cubicBezTo>
                  <a:pt x="10240" y="7432"/>
                  <a:pt x="9440" y="7665"/>
                  <a:pt x="9760" y="8710"/>
                </a:cubicBezTo>
                <a:cubicBezTo>
                  <a:pt x="10080" y="9755"/>
                  <a:pt x="10880" y="9290"/>
                  <a:pt x="10880" y="10103"/>
                </a:cubicBezTo>
                <a:cubicBezTo>
                  <a:pt x="10720" y="11032"/>
                  <a:pt x="11040" y="11148"/>
                  <a:pt x="11200" y="11381"/>
                </a:cubicBezTo>
                <a:cubicBezTo>
                  <a:pt x="11360" y="11497"/>
                  <a:pt x="11520" y="11729"/>
                  <a:pt x="11680" y="11729"/>
                </a:cubicBezTo>
                <a:cubicBezTo>
                  <a:pt x="11840" y="11729"/>
                  <a:pt x="11840" y="11729"/>
                  <a:pt x="11840" y="11729"/>
                </a:cubicBezTo>
                <a:cubicBezTo>
                  <a:pt x="12000" y="11729"/>
                  <a:pt x="12000" y="11613"/>
                  <a:pt x="12160" y="11381"/>
                </a:cubicBezTo>
                <a:cubicBezTo>
                  <a:pt x="12320" y="10568"/>
                  <a:pt x="12800" y="10103"/>
                  <a:pt x="13120" y="9639"/>
                </a:cubicBezTo>
                <a:cubicBezTo>
                  <a:pt x="13600" y="9290"/>
                  <a:pt x="14080" y="8710"/>
                  <a:pt x="13120" y="8245"/>
                </a:cubicBezTo>
                <a:cubicBezTo>
                  <a:pt x="12320" y="7665"/>
                  <a:pt x="12480" y="7432"/>
                  <a:pt x="11360" y="7432"/>
                </a:cubicBezTo>
                <a:close/>
                <a:moveTo>
                  <a:pt x="12160" y="13703"/>
                </a:moveTo>
                <a:cubicBezTo>
                  <a:pt x="17440" y="13703"/>
                  <a:pt x="21600" y="10684"/>
                  <a:pt x="21600" y="6852"/>
                </a:cubicBezTo>
                <a:cubicBezTo>
                  <a:pt x="21600" y="3135"/>
                  <a:pt x="17440" y="0"/>
                  <a:pt x="12160" y="0"/>
                </a:cubicBezTo>
                <a:cubicBezTo>
                  <a:pt x="6880" y="0"/>
                  <a:pt x="2720" y="3135"/>
                  <a:pt x="2720" y="6852"/>
                </a:cubicBezTo>
                <a:cubicBezTo>
                  <a:pt x="2720" y="10684"/>
                  <a:pt x="6880" y="13703"/>
                  <a:pt x="12160" y="13703"/>
                </a:cubicBezTo>
                <a:close/>
                <a:moveTo>
                  <a:pt x="12160" y="1045"/>
                </a:moveTo>
                <a:cubicBezTo>
                  <a:pt x="16640" y="1045"/>
                  <a:pt x="20320" y="3600"/>
                  <a:pt x="20320" y="6852"/>
                </a:cubicBezTo>
                <a:cubicBezTo>
                  <a:pt x="20320" y="10103"/>
                  <a:pt x="16640" y="12774"/>
                  <a:pt x="12160" y="12774"/>
                </a:cubicBezTo>
                <a:cubicBezTo>
                  <a:pt x="7680" y="12774"/>
                  <a:pt x="4000" y="10103"/>
                  <a:pt x="4000" y="6852"/>
                </a:cubicBezTo>
                <a:cubicBezTo>
                  <a:pt x="4000" y="3600"/>
                  <a:pt x="7680" y="1045"/>
                  <a:pt x="12160" y="1045"/>
                </a:cubicBezTo>
                <a:close/>
                <a:moveTo>
                  <a:pt x="16800" y="8129"/>
                </a:moveTo>
                <a:cubicBezTo>
                  <a:pt x="16480" y="8245"/>
                  <a:pt x="16480" y="8594"/>
                  <a:pt x="16640" y="8710"/>
                </a:cubicBezTo>
                <a:cubicBezTo>
                  <a:pt x="16960" y="8826"/>
                  <a:pt x="17440" y="9058"/>
                  <a:pt x="17600" y="8710"/>
                </a:cubicBezTo>
                <a:cubicBezTo>
                  <a:pt x="17760" y="8361"/>
                  <a:pt x="16960" y="8013"/>
                  <a:pt x="16800" y="8129"/>
                </a:cubicBezTo>
                <a:close/>
                <a:moveTo>
                  <a:pt x="6240" y="6271"/>
                </a:moveTo>
                <a:cubicBezTo>
                  <a:pt x="6240" y="6271"/>
                  <a:pt x="6720" y="6968"/>
                  <a:pt x="8960" y="7665"/>
                </a:cubicBezTo>
                <a:cubicBezTo>
                  <a:pt x="8960" y="7665"/>
                  <a:pt x="9440" y="7665"/>
                  <a:pt x="8960" y="7316"/>
                </a:cubicBezTo>
                <a:cubicBezTo>
                  <a:pt x="8320" y="6968"/>
                  <a:pt x="7840" y="6503"/>
                  <a:pt x="8480" y="6271"/>
                </a:cubicBezTo>
                <a:cubicBezTo>
                  <a:pt x="9120" y="6039"/>
                  <a:pt x="9280" y="6039"/>
                  <a:pt x="9440" y="6503"/>
                </a:cubicBezTo>
                <a:cubicBezTo>
                  <a:pt x="9600" y="6968"/>
                  <a:pt x="10080" y="6735"/>
                  <a:pt x="10080" y="6271"/>
                </a:cubicBezTo>
                <a:cubicBezTo>
                  <a:pt x="10240" y="5806"/>
                  <a:pt x="11200" y="5458"/>
                  <a:pt x="11840" y="5226"/>
                </a:cubicBezTo>
                <a:cubicBezTo>
                  <a:pt x="12480" y="4994"/>
                  <a:pt x="12960" y="4994"/>
                  <a:pt x="12960" y="4645"/>
                </a:cubicBezTo>
                <a:cubicBezTo>
                  <a:pt x="12960" y="4297"/>
                  <a:pt x="12640" y="3948"/>
                  <a:pt x="11680" y="3948"/>
                </a:cubicBezTo>
                <a:cubicBezTo>
                  <a:pt x="10720" y="3948"/>
                  <a:pt x="11200" y="4994"/>
                  <a:pt x="10240" y="4413"/>
                </a:cubicBezTo>
                <a:cubicBezTo>
                  <a:pt x="9440" y="3832"/>
                  <a:pt x="10560" y="3948"/>
                  <a:pt x="10880" y="3832"/>
                </a:cubicBezTo>
                <a:cubicBezTo>
                  <a:pt x="11360" y="3716"/>
                  <a:pt x="11680" y="3135"/>
                  <a:pt x="11040" y="3135"/>
                </a:cubicBezTo>
                <a:cubicBezTo>
                  <a:pt x="10240" y="3135"/>
                  <a:pt x="10400" y="3368"/>
                  <a:pt x="9920" y="3252"/>
                </a:cubicBezTo>
                <a:cubicBezTo>
                  <a:pt x="9280" y="3019"/>
                  <a:pt x="9120" y="3716"/>
                  <a:pt x="8640" y="3600"/>
                </a:cubicBezTo>
                <a:cubicBezTo>
                  <a:pt x="8480" y="3600"/>
                  <a:pt x="8160" y="3368"/>
                  <a:pt x="7840" y="3135"/>
                </a:cubicBezTo>
                <a:cubicBezTo>
                  <a:pt x="6720" y="3716"/>
                  <a:pt x="6080" y="4645"/>
                  <a:pt x="5600" y="5574"/>
                </a:cubicBezTo>
                <a:cubicBezTo>
                  <a:pt x="5920" y="6039"/>
                  <a:pt x="6240" y="6271"/>
                  <a:pt x="6240" y="6271"/>
                </a:cubicBezTo>
                <a:close/>
                <a:moveTo>
                  <a:pt x="20640" y="11961"/>
                </a:moveTo>
                <a:cubicBezTo>
                  <a:pt x="20480" y="11961"/>
                  <a:pt x="20320" y="12077"/>
                  <a:pt x="20160" y="12194"/>
                </a:cubicBezTo>
                <a:cubicBezTo>
                  <a:pt x="20160" y="12194"/>
                  <a:pt x="20160" y="12194"/>
                  <a:pt x="20160" y="12194"/>
                </a:cubicBezTo>
                <a:cubicBezTo>
                  <a:pt x="18080" y="13703"/>
                  <a:pt x="15360" y="14748"/>
                  <a:pt x="12160" y="14748"/>
                </a:cubicBezTo>
                <a:cubicBezTo>
                  <a:pt x="6240" y="14748"/>
                  <a:pt x="1280" y="11148"/>
                  <a:pt x="1280" y="6852"/>
                </a:cubicBezTo>
                <a:cubicBezTo>
                  <a:pt x="1280" y="4645"/>
                  <a:pt x="2720" y="2555"/>
                  <a:pt x="4800" y="1161"/>
                </a:cubicBezTo>
                <a:cubicBezTo>
                  <a:pt x="4800" y="1161"/>
                  <a:pt x="4800" y="1161"/>
                  <a:pt x="4800" y="1161"/>
                </a:cubicBezTo>
                <a:cubicBezTo>
                  <a:pt x="4960" y="1045"/>
                  <a:pt x="5120" y="929"/>
                  <a:pt x="5120" y="697"/>
                </a:cubicBezTo>
                <a:cubicBezTo>
                  <a:pt x="5120" y="465"/>
                  <a:pt x="4800" y="232"/>
                  <a:pt x="4320" y="232"/>
                </a:cubicBezTo>
                <a:cubicBezTo>
                  <a:pt x="4160" y="232"/>
                  <a:pt x="4000" y="348"/>
                  <a:pt x="3840" y="465"/>
                </a:cubicBezTo>
                <a:cubicBezTo>
                  <a:pt x="3840" y="465"/>
                  <a:pt x="3840" y="465"/>
                  <a:pt x="3840" y="465"/>
                </a:cubicBezTo>
                <a:cubicBezTo>
                  <a:pt x="1440" y="1974"/>
                  <a:pt x="0" y="4297"/>
                  <a:pt x="0" y="6852"/>
                </a:cubicBezTo>
                <a:cubicBezTo>
                  <a:pt x="0" y="11613"/>
                  <a:pt x="5120" y="15445"/>
                  <a:pt x="11520" y="15677"/>
                </a:cubicBezTo>
                <a:cubicBezTo>
                  <a:pt x="11520" y="20555"/>
                  <a:pt x="11520" y="20555"/>
                  <a:pt x="11520" y="20555"/>
                </a:cubicBezTo>
                <a:cubicBezTo>
                  <a:pt x="7360" y="20555"/>
                  <a:pt x="7360" y="20555"/>
                  <a:pt x="7360" y="20555"/>
                </a:cubicBezTo>
                <a:cubicBezTo>
                  <a:pt x="7040" y="20555"/>
                  <a:pt x="6720" y="20787"/>
                  <a:pt x="6720" y="21135"/>
                </a:cubicBezTo>
                <a:cubicBezTo>
                  <a:pt x="6720" y="21368"/>
                  <a:pt x="7040" y="21600"/>
                  <a:pt x="7360" y="21600"/>
                </a:cubicBezTo>
                <a:cubicBezTo>
                  <a:pt x="16800" y="21600"/>
                  <a:pt x="16800" y="21600"/>
                  <a:pt x="16800" y="21600"/>
                </a:cubicBezTo>
                <a:cubicBezTo>
                  <a:pt x="17280" y="21600"/>
                  <a:pt x="17600" y="21368"/>
                  <a:pt x="17600" y="21135"/>
                </a:cubicBezTo>
                <a:cubicBezTo>
                  <a:pt x="17600" y="20787"/>
                  <a:pt x="17280" y="20555"/>
                  <a:pt x="16800" y="20555"/>
                </a:cubicBezTo>
                <a:cubicBezTo>
                  <a:pt x="12800" y="20555"/>
                  <a:pt x="12800" y="20555"/>
                  <a:pt x="12800" y="20555"/>
                </a:cubicBezTo>
                <a:cubicBezTo>
                  <a:pt x="12800" y="15677"/>
                  <a:pt x="12800" y="15677"/>
                  <a:pt x="12800" y="15677"/>
                </a:cubicBezTo>
                <a:cubicBezTo>
                  <a:pt x="16000" y="15561"/>
                  <a:pt x="19040" y="14516"/>
                  <a:pt x="21120" y="12890"/>
                </a:cubicBezTo>
                <a:cubicBezTo>
                  <a:pt x="20960" y="12890"/>
                  <a:pt x="20960" y="12890"/>
                  <a:pt x="20960" y="12890"/>
                </a:cubicBezTo>
                <a:cubicBezTo>
                  <a:pt x="21120" y="12774"/>
                  <a:pt x="21280" y="12658"/>
                  <a:pt x="21280" y="12542"/>
                </a:cubicBezTo>
                <a:cubicBezTo>
                  <a:pt x="21280" y="12194"/>
                  <a:pt x="20960" y="11961"/>
                  <a:pt x="20640" y="11961"/>
                </a:cubicBezTo>
                <a:close/>
              </a:path>
            </a:pathLst>
          </a:custGeom>
          <a:solidFill>
            <a:srgbClr val="D5D5D5"/>
          </a:solidFill>
          <a:ln w="3175">
            <a:miter lim="400000"/>
          </a:ln>
        </p:spPr>
        <p:txBody>
          <a:bodyPr lIns="65023" tIns="65023" rIns="65023" bIns="65023"/>
          <a:lstStyle/>
          <a:p>
            <a:pPr defTabSz="866986">
              <a:spcBef>
                <a:spcPts val="0"/>
              </a:spcBef>
              <a:defRPr b="1" sz="2600">
                <a:solidFill>
                  <a:srgbClr val="282A2B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747" name="Freeform 63"/>
          <p:cNvSpPr/>
          <p:nvPr/>
        </p:nvSpPr>
        <p:spPr>
          <a:xfrm>
            <a:off x="6243488" y="4788282"/>
            <a:ext cx="503094" cy="50309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670" y="6655"/>
                </a:moveTo>
                <a:cubicBezTo>
                  <a:pt x="4437" y="6538"/>
                  <a:pt x="4086" y="6655"/>
                  <a:pt x="3970" y="6889"/>
                </a:cubicBezTo>
                <a:cubicBezTo>
                  <a:pt x="3853" y="7122"/>
                  <a:pt x="3853" y="7356"/>
                  <a:pt x="4086" y="7472"/>
                </a:cubicBezTo>
                <a:cubicBezTo>
                  <a:pt x="4320" y="7706"/>
                  <a:pt x="4670" y="7589"/>
                  <a:pt x="4787" y="7356"/>
                </a:cubicBezTo>
                <a:cubicBezTo>
                  <a:pt x="4904" y="7122"/>
                  <a:pt x="4904" y="6772"/>
                  <a:pt x="4670" y="6655"/>
                </a:cubicBezTo>
                <a:close/>
                <a:moveTo>
                  <a:pt x="7356" y="16696"/>
                </a:moveTo>
                <a:cubicBezTo>
                  <a:pt x="7122" y="16579"/>
                  <a:pt x="6772" y="16696"/>
                  <a:pt x="6655" y="16930"/>
                </a:cubicBezTo>
                <a:cubicBezTo>
                  <a:pt x="6538" y="17163"/>
                  <a:pt x="6655" y="17514"/>
                  <a:pt x="6889" y="17630"/>
                </a:cubicBezTo>
                <a:cubicBezTo>
                  <a:pt x="7122" y="17747"/>
                  <a:pt x="7356" y="17630"/>
                  <a:pt x="7472" y="17397"/>
                </a:cubicBezTo>
                <a:cubicBezTo>
                  <a:pt x="7706" y="17163"/>
                  <a:pt x="7589" y="16930"/>
                  <a:pt x="7356" y="16696"/>
                </a:cubicBezTo>
                <a:close/>
                <a:moveTo>
                  <a:pt x="6889" y="3970"/>
                </a:moveTo>
                <a:cubicBezTo>
                  <a:pt x="6655" y="4086"/>
                  <a:pt x="6538" y="4437"/>
                  <a:pt x="6655" y="4670"/>
                </a:cubicBezTo>
                <a:cubicBezTo>
                  <a:pt x="6772" y="4904"/>
                  <a:pt x="7122" y="4904"/>
                  <a:pt x="7356" y="4787"/>
                </a:cubicBezTo>
                <a:cubicBezTo>
                  <a:pt x="7589" y="4670"/>
                  <a:pt x="7706" y="4320"/>
                  <a:pt x="7472" y="4086"/>
                </a:cubicBezTo>
                <a:cubicBezTo>
                  <a:pt x="7356" y="3853"/>
                  <a:pt x="7122" y="3853"/>
                  <a:pt x="6889" y="3970"/>
                </a:cubicBezTo>
                <a:close/>
                <a:moveTo>
                  <a:pt x="14244" y="4787"/>
                </a:moveTo>
                <a:cubicBezTo>
                  <a:pt x="14478" y="4904"/>
                  <a:pt x="14828" y="4904"/>
                  <a:pt x="14945" y="4670"/>
                </a:cubicBezTo>
                <a:cubicBezTo>
                  <a:pt x="15062" y="4437"/>
                  <a:pt x="14945" y="4086"/>
                  <a:pt x="14711" y="3970"/>
                </a:cubicBezTo>
                <a:cubicBezTo>
                  <a:pt x="14478" y="3853"/>
                  <a:pt x="14244" y="3853"/>
                  <a:pt x="14011" y="4086"/>
                </a:cubicBezTo>
                <a:cubicBezTo>
                  <a:pt x="13894" y="4320"/>
                  <a:pt x="14011" y="4670"/>
                  <a:pt x="14244" y="4787"/>
                </a:cubicBezTo>
                <a:close/>
                <a:moveTo>
                  <a:pt x="4086" y="14011"/>
                </a:moveTo>
                <a:cubicBezTo>
                  <a:pt x="3853" y="14128"/>
                  <a:pt x="3853" y="14478"/>
                  <a:pt x="3970" y="14711"/>
                </a:cubicBezTo>
                <a:cubicBezTo>
                  <a:pt x="4086" y="14945"/>
                  <a:pt x="4437" y="15062"/>
                  <a:pt x="4670" y="14945"/>
                </a:cubicBezTo>
                <a:cubicBezTo>
                  <a:pt x="4904" y="14711"/>
                  <a:pt x="4904" y="14478"/>
                  <a:pt x="4787" y="14244"/>
                </a:cubicBezTo>
                <a:cubicBezTo>
                  <a:pt x="4670" y="14011"/>
                  <a:pt x="4320" y="13894"/>
                  <a:pt x="4086" y="14011"/>
                </a:cubicBezTo>
                <a:close/>
                <a:moveTo>
                  <a:pt x="3386" y="10275"/>
                </a:moveTo>
                <a:cubicBezTo>
                  <a:pt x="3152" y="10275"/>
                  <a:pt x="2919" y="10508"/>
                  <a:pt x="2919" y="10742"/>
                </a:cubicBezTo>
                <a:cubicBezTo>
                  <a:pt x="2919" y="11092"/>
                  <a:pt x="3152" y="11325"/>
                  <a:pt x="3386" y="11325"/>
                </a:cubicBezTo>
                <a:cubicBezTo>
                  <a:pt x="3619" y="11325"/>
                  <a:pt x="3853" y="11092"/>
                  <a:pt x="3853" y="10742"/>
                </a:cubicBezTo>
                <a:cubicBezTo>
                  <a:pt x="3853" y="10508"/>
                  <a:pt x="3619" y="10275"/>
                  <a:pt x="3386" y="10275"/>
                </a:cubicBezTo>
                <a:close/>
                <a:moveTo>
                  <a:pt x="17397" y="14011"/>
                </a:moveTo>
                <a:cubicBezTo>
                  <a:pt x="17163" y="13894"/>
                  <a:pt x="16930" y="14011"/>
                  <a:pt x="16813" y="14244"/>
                </a:cubicBezTo>
                <a:cubicBezTo>
                  <a:pt x="16579" y="14478"/>
                  <a:pt x="16696" y="14711"/>
                  <a:pt x="16930" y="14945"/>
                </a:cubicBezTo>
                <a:cubicBezTo>
                  <a:pt x="17163" y="15062"/>
                  <a:pt x="17514" y="14945"/>
                  <a:pt x="17630" y="14711"/>
                </a:cubicBezTo>
                <a:cubicBezTo>
                  <a:pt x="17747" y="14478"/>
                  <a:pt x="17630" y="14128"/>
                  <a:pt x="17397" y="14011"/>
                </a:cubicBezTo>
                <a:close/>
                <a:moveTo>
                  <a:pt x="16930" y="6655"/>
                </a:moveTo>
                <a:cubicBezTo>
                  <a:pt x="16696" y="6772"/>
                  <a:pt x="16579" y="7122"/>
                  <a:pt x="16813" y="7356"/>
                </a:cubicBezTo>
                <a:cubicBezTo>
                  <a:pt x="16930" y="7589"/>
                  <a:pt x="17163" y="7706"/>
                  <a:pt x="17397" y="7472"/>
                </a:cubicBezTo>
                <a:cubicBezTo>
                  <a:pt x="17630" y="7356"/>
                  <a:pt x="17747" y="7122"/>
                  <a:pt x="17630" y="6889"/>
                </a:cubicBezTo>
                <a:cubicBezTo>
                  <a:pt x="17514" y="6655"/>
                  <a:pt x="17163" y="6538"/>
                  <a:pt x="16930" y="6655"/>
                </a:cubicBezTo>
                <a:close/>
                <a:moveTo>
                  <a:pt x="18214" y="10275"/>
                </a:moveTo>
                <a:cubicBezTo>
                  <a:pt x="17864" y="10275"/>
                  <a:pt x="17630" y="10508"/>
                  <a:pt x="17630" y="10742"/>
                </a:cubicBezTo>
                <a:cubicBezTo>
                  <a:pt x="17630" y="11092"/>
                  <a:pt x="17864" y="11325"/>
                  <a:pt x="18214" y="11325"/>
                </a:cubicBezTo>
                <a:cubicBezTo>
                  <a:pt x="18448" y="11325"/>
                  <a:pt x="18681" y="11092"/>
                  <a:pt x="18681" y="10742"/>
                </a:cubicBezTo>
                <a:cubicBezTo>
                  <a:pt x="18681" y="10508"/>
                  <a:pt x="18448" y="10275"/>
                  <a:pt x="18214" y="10275"/>
                </a:cubicBezTo>
                <a:close/>
                <a:moveTo>
                  <a:pt x="10742" y="0"/>
                </a:moveTo>
                <a:cubicBezTo>
                  <a:pt x="4787" y="0"/>
                  <a:pt x="0" y="4787"/>
                  <a:pt x="0" y="10742"/>
                </a:cubicBezTo>
                <a:cubicBezTo>
                  <a:pt x="0" y="16813"/>
                  <a:pt x="4787" y="21600"/>
                  <a:pt x="10742" y="21600"/>
                </a:cubicBezTo>
                <a:cubicBezTo>
                  <a:pt x="16813" y="21600"/>
                  <a:pt x="21600" y="16813"/>
                  <a:pt x="21600" y="10742"/>
                </a:cubicBezTo>
                <a:cubicBezTo>
                  <a:pt x="21600" y="4787"/>
                  <a:pt x="16813" y="0"/>
                  <a:pt x="10742" y="0"/>
                </a:cubicBezTo>
                <a:close/>
                <a:moveTo>
                  <a:pt x="10742" y="20666"/>
                </a:moveTo>
                <a:cubicBezTo>
                  <a:pt x="5371" y="20666"/>
                  <a:pt x="934" y="16229"/>
                  <a:pt x="934" y="10742"/>
                </a:cubicBezTo>
                <a:cubicBezTo>
                  <a:pt x="934" y="5371"/>
                  <a:pt x="5371" y="934"/>
                  <a:pt x="10742" y="934"/>
                </a:cubicBezTo>
                <a:cubicBezTo>
                  <a:pt x="16229" y="934"/>
                  <a:pt x="20666" y="5371"/>
                  <a:pt x="20666" y="10742"/>
                </a:cubicBezTo>
                <a:cubicBezTo>
                  <a:pt x="20666" y="16229"/>
                  <a:pt x="16229" y="20666"/>
                  <a:pt x="10742" y="20666"/>
                </a:cubicBezTo>
                <a:close/>
                <a:moveTo>
                  <a:pt x="15178" y="10275"/>
                </a:moveTo>
                <a:cubicBezTo>
                  <a:pt x="12726" y="10275"/>
                  <a:pt x="12726" y="10275"/>
                  <a:pt x="12726" y="10275"/>
                </a:cubicBezTo>
                <a:cubicBezTo>
                  <a:pt x="12493" y="9574"/>
                  <a:pt x="12026" y="9107"/>
                  <a:pt x="11325" y="8874"/>
                </a:cubicBezTo>
                <a:cubicBezTo>
                  <a:pt x="11325" y="3386"/>
                  <a:pt x="11325" y="3386"/>
                  <a:pt x="11325" y="3386"/>
                </a:cubicBezTo>
                <a:cubicBezTo>
                  <a:pt x="11325" y="3152"/>
                  <a:pt x="11092" y="2919"/>
                  <a:pt x="10742" y="2919"/>
                </a:cubicBezTo>
                <a:cubicBezTo>
                  <a:pt x="10508" y="2919"/>
                  <a:pt x="10275" y="3152"/>
                  <a:pt x="10275" y="3386"/>
                </a:cubicBezTo>
                <a:cubicBezTo>
                  <a:pt x="10275" y="8874"/>
                  <a:pt x="10275" y="8874"/>
                  <a:pt x="10275" y="8874"/>
                </a:cubicBezTo>
                <a:cubicBezTo>
                  <a:pt x="9457" y="9107"/>
                  <a:pt x="8874" y="9808"/>
                  <a:pt x="8874" y="10742"/>
                </a:cubicBezTo>
                <a:cubicBezTo>
                  <a:pt x="8874" y="11909"/>
                  <a:pt x="9691" y="12726"/>
                  <a:pt x="10742" y="12726"/>
                </a:cubicBezTo>
                <a:cubicBezTo>
                  <a:pt x="11676" y="12726"/>
                  <a:pt x="12493" y="12143"/>
                  <a:pt x="12726" y="11325"/>
                </a:cubicBezTo>
                <a:cubicBezTo>
                  <a:pt x="15178" y="11325"/>
                  <a:pt x="15178" y="11325"/>
                  <a:pt x="15178" y="11325"/>
                </a:cubicBezTo>
                <a:cubicBezTo>
                  <a:pt x="15529" y="11325"/>
                  <a:pt x="15762" y="11092"/>
                  <a:pt x="15762" y="10742"/>
                </a:cubicBezTo>
                <a:cubicBezTo>
                  <a:pt x="15762" y="10508"/>
                  <a:pt x="15529" y="10275"/>
                  <a:pt x="15178" y="10275"/>
                </a:cubicBezTo>
                <a:close/>
                <a:moveTo>
                  <a:pt x="10742" y="11792"/>
                </a:moveTo>
                <a:cubicBezTo>
                  <a:pt x="10275" y="11792"/>
                  <a:pt x="9808" y="11325"/>
                  <a:pt x="9808" y="10742"/>
                </a:cubicBezTo>
                <a:cubicBezTo>
                  <a:pt x="9808" y="10275"/>
                  <a:pt x="10275" y="9808"/>
                  <a:pt x="10742" y="9808"/>
                </a:cubicBezTo>
                <a:cubicBezTo>
                  <a:pt x="11325" y="9808"/>
                  <a:pt x="11792" y="10275"/>
                  <a:pt x="11792" y="10742"/>
                </a:cubicBezTo>
                <a:cubicBezTo>
                  <a:pt x="11792" y="11325"/>
                  <a:pt x="11325" y="11792"/>
                  <a:pt x="10742" y="11792"/>
                </a:cubicBezTo>
                <a:close/>
                <a:moveTo>
                  <a:pt x="14244" y="16696"/>
                </a:moveTo>
                <a:cubicBezTo>
                  <a:pt x="14011" y="16930"/>
                  <a:pt x="13894" y="17163"/>
                  <a:pt x="14011" y="17397"/>
                </a:cubicBezTo>
                <a:cubicBezTo>
                  <a:pt x="14244" y="17630"/>
                  <a:pt x="14478" y="17747"/>
                  <a:pt x="14711" y="17630"/>
                </a:cubicBezTo>
                <a:cubicBezTo>
                  <a:pt x="14945" y="17514"/>
                  <a:pt x="15062" y="17163"/>
                  <a:pt x="14945" y="16930"/>
                </a:cubicBezTo>
                <a:cubicBezTo>
                  <a:pt x="14828" y="16696"/>
                  <a:pt x="14478" y="16579"/>
                  <a:pt x="14244" y="16696"/>
                </a:cubicBezTo>
                <a:close/>
                <a:moveTo>
                  <a:pt x="10742" y="17630"/>
                </a:moveTo>
                <a:cubicBezTo>
                  <a:pt x="10508" y="17630"/>
                  <a:pt x="10275" y="17864"/>
                  <a:pt x="10275" y="18214"/>
                </a:cubicBezTo>
                <a:cubicBezTo>
                  <a:pt x="10275" y="18448"/>
                  <a:pt x="10508" y="18681"/>
                  <a:pt x="10742" y="18681"/>
                </a:cubicBezTo>
                <a:cubicBezTo>
                  <a:pt x="11092" y="18681"/>
                  <a:pt x="11325" y="18448"/>
                  <a:pt x="11325" y="18214"/>
                </a:cubicBezTo>
                <a:cubicBezTo>
                  <a:pt x="11325" y="17864"/>
                  <a:pt x="11092" y="17630"/>
                  <a:pt x="10742" y="17630"/>
                </a:cubicBezTo>
                <a:close/>
              </a:path>
            </a:pathLst>
          </a:custGeom>
          <a:solidFill>
            <a:srgbClr val="FFFFFF"/>
          </a:solidFill>
          <a:ln w="3175">
            <a:miter lim="400000"/>
          </a:ln>
        </p:spPr>
        <p:txBody>
          <a:bodyPr lIns="65023" tIns="65023" rIns="65023" bIns="65023"/>
          <a:lstStyle/>
          <a:p>
            <a:pPr defTabSz="866986">
              <a:spcBef>
                <a:spcPts val="0"/>
              </a:spcBef>
              <a:defRPr sz="2400">
                <a:solidFill>
                  <a:srgbClr val="282A2B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grpSp>
        <p:nvGrpSpPr>
          <p:cNvPr id="754" name="Gruppieren 24"/>
          <p:cNvGrpSpPr/>
          <p:nvPr/>
        </p:nvGrpSpPr>
        <p:grpSpPr>
          <a:xfrm>
            <a:off x="10173702" y="2857734"/>
            <a:ext cx="2735555" cy="882267"/>
            <a:chOff x="-12700" y="-12699"/>
            <a:chExt cx="2735554" cy="882266"/>
          </a:xfrm>
        </p:grpSpPr>
        <p:grpSp>
          <p:nvGrpSpPr>
            <p:cNvPr id="750" name="TextBox 75"/>
            <p:cNvGrpSpPr/>
            <p:nvPr/>
          </p:nvGrpSpPr>
          <p:grpSpPr>
            <a:xfrm>
              <a:off x="-12701" y="278960"/>
              <a:ext cx="2735556" cy="590607"/>
              <a:chOff x="0" y="0"/>
              <a:chExt cx="2735554" cy="590605"/>
            </a:xfrm>
          </p:grpSpPr>
          <p:sp>
            <p:nvSpPr>
              <p:cNvPr id="749" name="TextBox 75"/>
              <p:cNvSpPr txBox="1"/>
              <p:nvPr/>
            </p:nvSpPr>
            <p:spPr>
              <a:xfrm>
                <a:off x="12700" y="12700"/>
                <a:ext cx="2710155" cy="56520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516" tIns="45516" rIns="45516" bIns="45516" numCol="1" anchor="t">
                <a:noAutofit/>
              </a:bodyPr>
              <a:lstStyle/>
              <a:p>
                <a:pPr defTabSz="866986">
                  <a:spcBef>
                    <a:spcPts val="0"/>
                  </a:spcBef>
                  <a:defRPr sz="1400">
                    <a:solidFill>
                      <a:srgbClr val="A6A6A6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</a:p>
              <a:p>
                <a:pPr defTabSz="866986">
                  <a:spcBef>
                    <a:spcPts val="0"/>
                  </a:spcBef>
                  <a:defRPr sz="1900">
                    <a:solidFill>
                      <a:srgbClr val="A6A6A6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r>
                  <a:t>Industries CSV</a:t>
                </a:r>
              </a:p>
            </p:txBody>
          </p:sp>
          <p:pic>
            <p:nvPicPr>
              <p:cNvPr id="748" name="TextBox 75" descr="TextBox 75"/>
              <p:cNvPicPr>
                <a:picLocks noChangeAspect="0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-1" y="0"/>
                <a:ext cx="2735556" cy="590606"/>
              </a:xfrm>
              <a:prstGeom prst="rect">
                <a:avLst/>
              </a:prstGeom>
              <a:effectLst/>
            </p:spPr>
          </p:pic>
        </p:grpSp>
        <p:grpSp>
          <p:nvGrpSpPr>
            <p:cNvPr id="753" name="Rectangle 96"/>
            <p:cNvGrpSpPr/>
            <p:nvPr/>
          </p:nvGrpSpPr>
          <p:grpSpPr>
            <a:xfrm>
              <a:off x="-12700" y="-12700"/>
              <a:ext cx="2078497" cy="385236"/>
              <a:chOff x="0" y="0"/>
              <a:chExt cx="2078496" cy="385235"/>
            </a:xfrm>
          </p:grpSpPr>
          <p:sp>
            <p:nvSpPr>
              <p:cNvPr id="752" name="Rectangle 96"/>
              <p:cNvSpPr txBox="1"/>
              <p:nvPr/>
            </p:nvSpPr>
            <p:spPr>
              <a:xfrm>
                <a:off x="12699" y="12700"/>
                <a:ext cx="2053098" cy="35983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516" tIns="45516" rIns="45516" bIns="45516" numCol="1" anchor="t">
                <a:noAutofit/>
              </a:bodyPr>
              <a:lstStyle>
                <a:lvl1pPr defTabSz="866986">
                  <a:spcBef>
                    <a:spcPts val="0"/>
                  </a:spcBef>
                  <a:defRPr b="1" sz="2300">
                    <a:solidFill>
                      <a:srgbClr val="CB8258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</a:lstStyle>
              <a:p>
                <a:pPr/>
                <a:r>
                  <a:t>Sector</a:t>
                </a:r>
              </a:p>
            </p:txBody>
          </p:sp>
          <p:pic>
            <p:nvPicPr>
              <p:cNvPr id="751" name="Rectangle 96" descr="Rectangle 96"/>
              <p:cNvPicPr>
                <a:picLocks noChangeAspect="0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-1" y="0"/>
                <a:ext cx="2078498" cy="385236"/>
              </a:xfrm>
              <a:prstGeom prst="rect">
                <a:avLst/>
              </a:prstGeom>
              <a:effectLst/>
            </p:spPr>
          </p:pic>
        </p:grpSp>
      </p:grpSp>
      <p:grpSp>
        <p:nvGrpSpPr>
          <p:cNvPr id="757" name="Gruppieren 25"/>
          <p:cNvGrpSpPr/>
          <p:nvPr/>
        </p:nvGrpSpPr>
        <p:grpSpPr>
          <a:xfrm>
            <a:off x="142110" y="4699836"/>
            <a:ext cx="2710155" cy="856867"/>
            <a:chOff x="0" y="0"/>
            <a:chExt cx="2710154" cy="856866"/>
          </a:xfrm>
        </p:grpSpPr>
        <p:sp>
          <p:nvSpPr>
            <p:cNvPr id="755" name="TextBox 75"/>
            <p:cNvSpPr txBox="1"/>
            <p:nvPr/>
          </p:nvSpPr>
          <p:spPr>
            <a:xfrm>
              <a:off x="0" y="291660"/>
              <a:ext cx="2710155" cy="565207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516" tIns="45516" rIns="45516" bIns="45516" numCol="1" anchor="t">
              <a:noAutofit/>
            </a:bodyPr>
            <a:lstStyle/>
            <a:p>
              <a:pPr algn="r" defTabSz="866986">
                <a:spcBef>
                  <a:spcPts val="0"/>
                </a:spcBef>
                <a:defRPr sz="1400">
                  <a:solidFill>
                    <a:srgbClr val="A6A6A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  <a:p>
              <a:pPr algn="r" defTabSz="866986">
                <a:spcBef>
                  <a:spcPts val="0"/>
                </a:spcBef>
                <a:defRPr sz="1900">
                  <a:solidFill>
                    <a:srgbClr val="A6A6A6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r>
                <a:t>Number Heuristics</a:t>
              </a:r>
            </a:p>
          </p:txBody>
        </p:sp>
        <p:sp>
          <p:nvSpPr>
            <p:cNvPr id="756" name="Rectangle 96"/>
            <p:cNvSpPr txBox="1"/>
            <p:nvPr/>
          </p:nvSpPr>
          <p:spPr>
            <a:xfrm>
              <a:off x="635269" y="0"/>
              <a:ext cx="2074885" cy="359836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516" tIns="45516" rIns="45516" bIns="45516" numCol="1" anchor="t">
              <a:noAutofit/>
            </a:bodyPr>
            <a:lstStyle>
              <a:lvl1pPr algn="r" defTabSz="866986">
                <a:spcBef>
                  <a:spcPts val="0"/>
                </a:spcBef>
                <a:defRPr b="1" sz="2300">
                  <a:solidFill>
                    <a:srgbClr val="CB8258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MRR &amp; ARR</a:t>
              </a:r>
            </a:p>
          </p:txBody>
        </p:sp>
      </p:grpSp>
      <p:grpSp>
        <p:nvGrpSpPr>
          <p:cNvPr id="760" name="Gruppieren 26"/>
          <p:cNvGrpSpPr/>
          <p:nvPr/>
        </p:nvGrpSpPr>
        <p:grpSpPr>
          <a:xfrm>
            <a:off x="10196" y="6559361"/>
            <a:ext cx="2842070" cy="856867"/>
            <a:chOff x="-131914" y="0"/>
            <a:chExt cx="2842069" cy="856866"/>
          </a:xfrm>
        </p:grpSpPr>
        <p:sp>
          <p:nvSpPr>
            <p:cNvPr id="758" name="TextBox 75"/>
            <p:cNvSpPr txBox="1"/>
            <p:nvPr/>
          </p:nvSpPr>
          <p:spPr>
            <a:xfrm>
              <a:off x="0" y="291660"/>
              <a:ext cx="2710155" cy="565207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516" tIns="45516" rIns="45516" bIns="45516" numCol="1" anchor="t">
              <a:noAutofit/>
            </a:bodyPr>
            <a:lstStyle/>
            <a:p>
              <a:pPr algn="r" defTabSz="866986">
                <a:spcBef>
                  <a:spcPts val="0"/>
                </a:spcBef>
                <a:defRPr sz="1400">
                  <a:solidFill>
                    <a:srgbClr val="A6A6A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  <a:p>
              <a:pPr algn="r" defTabSz="866986">
                <a:spcBef>
                  <a:spcPts val="0"/>
                </a:spcBef>
                <a:defRPr sz="1900">
                  <a:solidFill>
                    <a:srgbClr val="A6A6A6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r>
                <a:t>VADER</a:t>
              </a:r>
            </a:p>
          </p:txBody>
        </p:sp>
        <p:sp>
          <p:nvSpPr>
            <p:cNvPr id="759" name="Rectangle 96"/>
            <p:cNvSpPr txBox="1"/>
            <p:nvPr/>
          </p:nvSpPr>
          <p:spPr>
            <a:xfrm>
              <a:off x="-131915" y="0"/>
              <a:ext cx="2842071" cy="359836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516" tIns="45516" rIns="45516" bIns="45516" numCol="1" anchor="t">
              <a:noAutofit/>
            </a:bodyPr>
            <a:lstStyle>
              <a:lvl1pPr algn="r" defTabSz="866986">
                <a:spcBef>
                  <a:spcPts val="0"/>
                </a:spcBef>
                <a:defRPr b="1" sz="2300">
                  <a:solidFill>
                    <a:srgbClr val="CB8258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User Engagement</a:t>
              </a:r>
            </a:p>
          </p:txBody>
        </p:sp>
      </p:grpSp>
      <p:grpSp>
        <p:nvGrpSpPr>
          <p:cNvPr id="763" name="Gruppieren 27"/>
          <p:cNvGrpSpPr/>
          <p:nvPr/>
        </p:nvGrpSpPr>
        <p:grpSpPr>
          <a:xfrm>
            <a:off x="142110" y="2869466"/>
            <a:ext cx="2710155" cy="856867"/>
            <a:chOff x="0" y="0"/>
            <a:chExt cx="2710154" cy="856866"/>
          </a:xfrm>
        </p:grpSpPr>
        <p:sp>
          <p:nvSpPr>
            <p:cNvPr id="761" name="TextBox 75"/>
            <p:cNvSpPr txBox="1"/>
            <p:nvPr/>
          </p:nvSpPr>
          <p:spPr>
            <a:xfrm>
              <a:off x="0" y="291660"/>
              <a:ext cx="2710155" cy="565207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516" tIns="45516" rIns="45516" bIns="45516" numCol="1" anchor="t">
              <a:noAutofit/>
            </a:bodyPr>
            <a:lstStyle/>
            <a:p>
              <a:pPr algn="r" defTabSz="866986">
                <a:spcBef>
                  <a:spcPts val="0"/>
                </a:spcBef>
                <a:defRPr sz="1400">
                  <a:solidFill>
                    <a:srgbClr val="A6A6A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  <a:p>
              <a:pPr algn="r" defTabSz="866986">
                <a:spcBef>
                  <a:spcPts val="0"/>
                </a:spcBef>
                <a:defRPr sz="1900">
                  <a:solidFill>
                    <a:srgbClr val="A6A6A6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r>
                <a:t>finBERT</a:t>
              </a:r>
            </a:p>
          </p:txBody>
        </p:sp>
        <p:sp>
          <p:nvSpPr>
            <p:cNvPr id="762" name="Rectangle 96"/>
            <p:cNvSpPr txBox="1"/>
            <p:nvPr/>
          </p:nvSpPr>
          <p:spPr>
            <a:xfrm>
              <a:off x="657057" y="0"/>
              <a:ext cx="2053098" cy="359836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516" tIns="45516" rIns="45516" bIns="45516" numCol="1" anchor="t">
              <a:noAutofit/>
            </a:bodyPr>
            <a:lstStyle>
              <a:lvl1pPr algn="r" defTabSz="866986">
                <a:spcBef>
                  <a:spcPts val="0"/>
                </a:spcBef>
                <a:defRPr b="1" sz="2300">
                  <a:solidFill>
                    <a:srgbClr val="CB8258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Product USP</a:t>
              </a:r>
            </a:p>
          </p:txBody>
        </p:sp>
      </p:grpSp>
      <p:grpSp>
        <p:nvGrpSpPr>
          <p:cNvPr id="766" name="Gruppieren 28"/>
          <p:cNvGrpSpPr/>
          <p:nvPr/>
        </p:nvGrpSpPr>
        <p:grpSpPr>
          <a:xfrm>
            <a:off x="10186402" y="4699837"/>
            <a:ext cx="3330694" cy="1167884"/>
            <a:chOff x="0" y="0"/>
            <a:chExt cx="3330693" cy="1167883"/>
          </a:xfrm>
        </p:grpSpPr>
        <p:sp>
          <p:nvSpPr>
            <p:cNvPr id="764" name="TextBox 75"/>
            <p:cNvSpPr txBox="1"/>
            <p:nvPr/>
          </p:nvSpPr>
          <p:spPr>
            <a:xfrm>
              <a:off x="0" y="291660"/>
              <a:ext cx="2710155" cy="876224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516" tIns="45516" rIns="45516" bIns="45516" numCol="1" anchor="t">
              <a:noAutofit/>
            </a:bodyPr>
            <a:lstStyle/>
            <a:p>
              <a:pPr defTabSz="866986">
                <a:spcBef>
                  <a:spcPts val="0"/>
                </a:spcBef>
                <a:defRPr sz="1000">
                  <a:solidFill>
                    <a:srgbClr val="A6A6A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  <a:p>
              <a:pPr defTabSz="866986">
                <a:spcBef>
                  <a:spcPts val="0"/>
                </a:spcBef>
                <a:defRPr sz="1900">
                  <a:solidFill>
                    <a:srgbClr val="A6A6A6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r>
                <a:t>Companies CSV, Employment</a:t>
              </a:r>
            </a:p>
          </p:txBody>
        </p:sp>
        <p:sp>
          <p:nvSpPr>
            <p:cNvPr id="765" name="Rectangle 96"/>
            <p:cNvSpPr txBox="1"/>
            <p:nvPr/>
          </p:nvSpPr>
          <p:spPr>
            <a:xfrm>
              <a:off x="0" y="0"/>
              <a:ext cx="3330694" cy="359836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516" tIns="45516" rIns="45516" bIns="45516" numCol="1" anchor="t">
              <a:noAutofit/>
            </a:bodyPr>
            <a:lstStyle>
              <a:lvl1pPr defTabSz="866986">
                <a:spcBef>
                  <a:spcPts val="0"/>
                </a:spcBef>
                <a:defRPr b="1" sz="2300">
                  <a:solidFill>
                    <a:srgbClr val="CB8258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Prev. Employments</a:t>
              </a:r>
            </a:p>
          </p:txBody>
        </p:sp>
      </p:grpSp>
      <p:grpSp>
        <p:nvGrpSpPr>
          <p:cNvPr id="769" name="Gruppieren 29"/>
          <p:cNvGrpSpPr/>
          <p:nvPr/>
        </p:nvGrpSpPr>
        <p:grpSpPr>
          <a:xfrm>
            <a:off x="10186402" y="6559361"/>
            <a:ext cx="2710155" cy="856867"/>
            <a:chOff x="0" y="0"/>
            <a:chExt cx="2710154" cy="856866"/>
          </a:xfrm>
        </p:grpSpPr>
        <p:sp>
          <p:nvSpPr>
            <p:cNvPr id="767" name="TextBox 75"/>
            <p:cNvSpPr txBox="1"/>
            <p:nvPr/>
          </p:nvSpPr>
          <p:spPr>
            <a:xfrm>
              <a:off x="0" y="291660"/>
              <a:ext cx="2710155" cy="565207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516" tIns="45516" rIns="45516" bIns="45516" numCol="1" anchor="t">
              <a:noAutofit/>
            </a:bodyPr>
            <a:lstStyle/>
            <a:p>
              <a:pPr defTabSz="866986">
                <a:spcBef>
                  <a:spcPts val="0"/>
                </a:spcBef>
                <a:defRPr sz="1400">
                  <a:solidFill>
                    <a:srgbClr val="A6A6A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  <a:p>
              <a:pPr defTabSz="866986">
                <a:spcBef>
                  <a:spcPts val="0"/>
                </a:spcBef>
                <a:defRPr sz="1900">
                  <a:solidFill>
                    <a:srgbClr val="A6A6A6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r>
                <a:t>finBERT &amp; VADER</a:t>
              </a:r>
            </a:p>
          </p:txBody>
        </p:sp>
        <p:sp>
          <p:nvSpPr>
            <p:cNvPr id="768" name="Rectangle 96"/>
            <p:cNvSpPr txBox="1"/>
            <p:nvPr/>
          </p:nvSpPr>
          <p:spPr>
            <a:xfrm>
              <a:off x="0" y="0"/>
              <a:ext cx="2623905" cy="359836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516" tIns="45516" rIns="45516" bIns="45516" numCol="1" anchor="t">
              <a:noAutofit/>
            </a:bodyPr>
            <a:lstStyle>
              <a:lvl1pPr defTabSz="866986">
                <a:spcBef>
                  <a:spcPts val="0"/>
                </a:spcBef>
                <a:defRPr b="1" sz="2300">
                  <a:solidFill>
                    <a:srgbClr val="CB8258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Cap Table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Rechteck"/>
          <p:cNvSpPr/>
          <p:nvPr/>
        </p:nvSpPr>
        <p:spPr>
          <a:xfrm>
            <a:off x="-48617" y="0"/>
            <a:ext cx="13102034" cy="9753600"/>
          </a:xfrm>
          <a:prstGeom prst="rect">
            <a:avLst/>
          </a:prstGeom>
          <a:solidFill>
            <a:srgbClr val="32163B"/>
          </a:solidFill>
          <a:ln w="3175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sz="3200">
                <a:solidFill>
                  <a:srgbClr val="D84942"/>
                </a:solidFill>
              </a:defRPr>
            </a:pPr>
          </a:p>
        </p:txBody>
      </p:sp>
      <p:sp>
        <p:nvSpPr>
          <p:cNvPr id="772" name="Slide Subtitl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73" name="Slide 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grpSp>
        <p:nvGrpSpPr>
          <p:cNvPr id="781" name="Gruppieren"/>
          <p:cNvGrpSpPr/>
          <p:nvPr/>
        </p:nvGrpSpPr>
        <p:grpSpPr>
          <a:xfrm>
            <a:off x="7222066" y="3869266"/>
            <a:ext cx="11430001" cy="11430001"/>
            <a:chOff x="0" y="0"/>
            <a:chExt cx="11430000" cy="11430000"/>
          </a:xfrm>
        </p:grpSpPr>
        <p:sp>
          <p:nvSpPr>
            <p:cNvPr id="774" name="Kreis"/>
            <p:cNvSpPr/>
            <p:nvPr/>
          </p:nvSpPr>
          <p:spPr>
            <a:xfrm>
              <a:off x="0" y="0"/>
              <a:ext cx="11430000" cy="11430000"/>
            </a:xfrm>
            <a:prstGeom prst="ellipse">
              <a:avLst/>
            </a:prstGeom>
            <a:solidFill>
              <a:srgbClr val="CB8258"/>
            </a:solidFill>
            <a:ln w="3175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7022">
                <a:spcBef>
                  <a:spcPts val="0"/>
                </a:spcBef>
                <a:defRPr sz="22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775" name="Kreis"/>
            <p:cNvSpPr/>
            <p:nvPr/>
          </p:nvSpPr>
          <p:spPr>
            <a:xfrm>
              <a:off x="635000" y="762000"/>
              <a:ext cx="10160000" cy="10160000"/>
            </a:xfrm>
            <a:prstGeom prst="ellipse">
              <a:avLst/>
            </a:prstGeom>
            <a:solidFill>
              <a:srgbClr val="32163B"/>
            </a:solidFill>
            <a:ln w="3175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7022">
                <a:spcBef>
                  <a:spcPts val="0"/>
                </a:spcBef>
                <a:defRPr sz="2200">
                  <a:solidFill>
                    <a:srgbClr val="32163B"/>
                  </a:solidFill>
                </a:defRPr>
              </a:pPr>
            </a:p>
          </p:txBody>
        </p:sp>
        <p:sp>
          <p:nvSpPr>
            <p:cNvPr id="776" name="Kreis"/>
            <p:cNvSpPr/>
            <p:nvPr/>
          </p:nvSpPr>
          <p:spPr>
            <a:xfrm>
              <a:off x="1904999" y="2032000"/>
              <a:ext cx="7620001" cy="7620000"/>
            </a:xfrm>
            <a:prstGeom prst="ellipse">
              <a:avLst/>
            </a:prstGeom>
            <a:solidFill>
              <a:srgbClr val="CB8258"/>
            </a:solidFill>
            <a:ln w="3175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7022">
                <a:spcBef>
                  <a:spcPts val="0"/>
                </a:spcBef>
                <a:defRPr sz="22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777" name="Kreis"/>
            <p:cNvSpPr/>
            <p:nvPr/>
          </p:nvSpPr>
          <p:spPr>
            <a:xfrm>
              <a:off x="2539999" y="2667000"/>
              <a:ext cx="6350001" cy="6350000"/>
            </a:xfrm>
            <a:prstGeom prst="ellipse">
              <a:avLst/>
            </a:prstGeom>
            <a:solidFill>
              <a:srgbClr val="32163B"/>
            </a:solidFill>
            <a:ln w="3175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7022">
                <a:spcBef>
                  <a:spcPts val="0"/>
                </a:spcBef>
                <a:defRPr sz="2200">
                  <a:solidFill>
                    <a:srgbClr val="32163B"/>
                  </a:solidFill>
                </a:defRPr>
              </a:pPr>
            </a:p>
          </p:txBody>
        </p:sp>
        <p:sp>
          <p:nvSpPr>
            <p:cNvPr id="778" name="Kreis"/>
            <p:cNvSpPr/>
            <p:nvPr/>
          </p:nvSpPr>
          <p:spPr>
            <a:xfrm>
              <a:off x="3809999" y="3937000"/>
              <a:ext cx="3810001" cy="3810000"/>
            </a:xfrm>
            <a:prstGeom prst="ellipse">
              <a:avLst/>
            </a:prstGeom>
            <a:solidFill>
              <a:srgbClr val="CB8258"/>
            </a:solidFill>
            <a:ln w="3175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7022">
                <a:spcBef>
                  <a:spcPts val="0"/>
                </a:spcBef>
                <a:defRPr sz="22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779" name="Kreis"/>
            <p:cNvSpPr/>
            <p:nvPr/>
          </p:nvSpPr>
          <p:spPr>
            <a:xfrm>
              <a:off x="4444999" y="4572000"/>
              <a:ext cx="2540001" cy="2540000"/>
            </a:xfrm>
            <a:prstGeom prst="ellipse">
              <a:avLst/>
            </a:prstGeom>
            <a:solidFill>
              <a:srgbClr val="32163B"/>
            </a:solidFill>
            <a:ln w="3175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7022">
                <a:spcBef>
                  <a:spcPts val="0"/>
                </a:spcBef>
                <a:defRPr sz="2200">
                  <a:solidFill>
                    <a:srgbClr val="32163B"/>
                  </a:solidFill>
                </a:defRPr>
              </a:pPr>
            </a:p>
          </p:txBody>
        </p:sp>
        <p:sp>
          <p:nvSpPr>
            <p:cNvPr id="780" name="Kreis"/>
            <p:cNvSpPr/>
            <p:nvPr/>
          </p:nvSpPr>
          <p:spPr>
            <a:xfrm>
              <a:off x="5397499" y="5524500"/>
              <a:ext cx="635001" cy="635000"/>
            </a:xfrm>
            <a:prstGeom prst="ellipse">
              <a:avLst/>
            </a:prstGeom>
            <a:solidFill>
              <a:srgbClr val="CB8258"/>
            </a:solidFill>
            <a:ln w="3175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7022">
                <a:spcBef>
                  <a:spcPts val="0"/>
                </a:spcBef>
                <a:defRPr sz="2200">
                  <a:solidFill>
                    <a:srgbClr val="000000"/>
                  </a:solidFill>
                </a:defRPr>
              </a:pPr>
            </a:p>
          </p:txBody>
        </p:sp>
      </p:grpSp>
      <p:grpSp>
        <p:nvGrpSpPr>
          <p:cNvPr id="789" name="Gruppieren"/>
          <p:cNvGrpSpPr/>
          <p:nvPr/>
        </p:nvGrpSpPr>
        <p:grpSpPr>
          <a:xfrm>
            <a:off x="-5621867" y="-5672667"/>
            <a:ext cx="11430001" cy="11430001"/>
            <a:chOff x="0" y="0"/>
            <a:chExt cx="11430000" cy="11430000"/>
          </a:xfrm>
        </p:grpSpPr>
        <p:sp>
          <p:nvSpPr>
            <p:cNvPr id="782" name="Kreis"/>
            <p:cNvSpPr/>
            <p:nvPr/>
          </p:nvSpPr>
          <p:spPr>
            <a:xfrm>
              <a:off x="0" y="0"/>
              <a:ext cx="11430000" cy="11430000"/>
            </a:xfrm>
            <a:prstGeom prst="ellipse">
              <a:avLst/>
            </a:prstGeom>
            <a:solidFill>
              <a:srgbClr val="CB8258"/>
            </a:solidFill>
            <a:ln w="3175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7022">
                <a:spcBef>
                  <a:spcPts val="0"/>
                </a:spcBef>
                <a:defRPr sz="22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783" name="Kreis"/>
            <p:cNvSpPr/>
            <p:nvPr/>
          </p:nvSpPr>
          <p:spPr>
            <a:xfrm>
              <a:off x="635000" y="762000"/>
              <a:ext cx="10160000" cy="10160000"/>
            </a:xfrm>
            <a:prstGeom prst="ellipse">
              <a:avLst/>
            </a:prstGeom>
            <a:solidFill>
              <a:srgbClr val="32163B"/>
            </a:solidFill>
            <a:ln w="3175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7022">
                <a:spcBef>
                  <a:spcPts val="0"/>
                </a:spcBef>
                <a:defRPr sz="2200">
                  <a:solidFill>
                    <a:srgbClr val="32163B"/>
                  </a:solidFill>
                </a:defRPr>
              </a:pPr>
            </a:p>
          </p:txBody>
        </p:sp>
        <p:sp>
          <p:nvSpPr>
            <p:cNvPr id="784" name="Kreis"/>
            <p:cNvSpPr/>
            <p:nvPr/>
          </p:nvSpPr>
          <p:spPr>
            <a:xfrm>
              <a:off x="1904999" y="2032000"/>
              <a:ext cx="7620001" cy="7620000"/>
            </a:xfrm>
            <a:prstGeom prst="ellipse">
              <a:avLst/>
            </a:prstGeom>
            <a:solidFill>
              <a:srgbClr val="CB8258"/>
            </a:solidFill>
            <a:ln w="3175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7022">
                <a:spcBef>
                  <a:spcPts val="0"/>
                </a:spcBef>
                <a:defRPr sz="22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785" name="Kreis"/>
            <p:cNvSpPr/>
            <p:nvPr/>
          </p:nvSpPr>
          <p:spPr>
            <a:xfrm>
              <a:off x="2539999" y="2667000"/>
              <a:ext cx="6350001" cy="6350000"/>
            </a:xfrm>
            <a:prstGeom prst="ellipse">
              <a:avLst/>
            </a:prstGeom>
            <a:solidFill>
              <a:srgbClr val="32163B"/>
            </a:solidFill>
            <a:ln w="3175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7022">
                <a:spcBef>
                  <a:spcPts val="0"/>
                </a:spcBef>
                <a:defRPr sz="2200">
                  <a:solidFill>
                    <a:srgbClr val="32163B"/>
                  </a:solidFill>
                </a:defRPr>
              </a:pPr>
            </a:p>
          </p:txBody>
        </p:sp>
        <p:sp>
          <p:nvSpPr>
            <p:cNvPr id="786" name="Kreis"/>
            <p:cNvSpPr/>
            <p:nvPr/>
          </p:nvSpPr>
          <p:spPr>
            <a:xfrm>
              <a:off x="3809999" y="3937000"/>
              <a:ext cx="3810001" cy="3810000"/>
            </a:xfrm>
            <a:prstGeom prst="ellipse">
              <a:avLst/>
            </a:prstGeom>
            <a:solidFill>
              <a:srgbClr val="CB8258"/>
            </a:solidFill>
            <a:ln w="3175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7022">
                <a:spcBef>
                  <a:spcPts val="0"/>
                </a:spcBef>
                <a:defRPr sz="22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787" name="Kreis"/>
            <p:cNvSpPr/>
            <p:nvPr/>
          </p:nvSpPr>
          <p:spPr>
            <a:xfrm>
              <a:off x="4444999" y="4572000"/>
              <a:ext cx="2540001" cy="2540000"/>
            </a:xfrm>
            <a:prstGeom prst="ellipse">
              <a:avLst/>
            </a:prstGeom>
            <a:solidFill>
              <a:srgbClr val="32163B"/>
            </a:solidFill>
            <a:ln w="3175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7022">
                <a:spcBef>
                  <a:spcPts val="0"/>
                </a:spcBef>
                <a:defRPr sz="2200">
                  <a:solidFill>
                    <a:srgbClr val="32163B"/>
                  </a:solidFill>
                </a:defRPr>
              </a:pPr>
            </a:p>
          </p:txBody>
        </p:sp>
        <p:sp>
          <p:nvSpPr>
            <p:cNvPr id="788" name="Kreis"/>
            <p:cNvSpPr/>
            <p:nvPr/>
          </p:nvSpPr>
          <p:spPr>
            <a:xfrm>
              <a:off x="5397499" y="5524500"/>
              <a:ext cx="635001" cy="635000"/>
            </a:xfrm>
            <a:prstGeom prst="ellipse">
              <a:avLst/>
            </a:prstGeom>
            <a:solidFill>
              <a:srgbClr val="CB8258"/>
            </a:solidFill>
            <a:ln w="3175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7022">
                <a:spcBef>
                  <a:spcPts val="0"/>
                </a:spcBef>
                <a:defRPr sz="2200">
                  <a:solidFill>
                    <a:srgbClr val="000000"/>
                  </a:solidFill>
                </a:defRPr>
              </a:pPr>
            </a:p>
          </p:txBody>
        </p:sp>
      </p:grpSp>
      <p:sp>
        <p:nvSpPr>
          <p:cNvPr id="790" name="Rechteck"/>
          <p:cNvSpPr/>
          <p:nvPr/>
        </p:nvSpPr>
        <p:spPr>
          <a:xfrm>
            <a:off x="-140460" y="0"/>
            <a:ext cx="13285720" cy="9937023"/>
          </a:xfrm>
          <a:prstGeom prst="rect">
            <a:avLst/>
          </a:prstGeom>
          <a:solidFill>
            <a:srgbClr val="32163B">
              <a:alpha val="71701"/>
            </a:srgbClr>
          </a:solidFill>
          <a:ln w="3175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sz="3200">
                <a:solidFill>
                  <a:srgbClr val="D84942"/>
                </a:solidFill>
              </a:defRPr>
            </a:pPr>
          </a:p>
        </p:txBody>
      </p:sp>
      <p:grpSp>
        <p:nvGrpSpPr>
          <p:cNvPr id="793" name="Demo"/>
          <p:cNvGrpSpPr/>
          <p:nvPr/>
        </p:nvGrpSpPr>
        <p:grpSpPr>
          <a:xfrm>
            <a:off x="685800" y="368300"/>
            <a:ext cx="11633200" cy="1168401"/>
            <a:chOff x="0" y="0"/>
            <a:chExt cx="11633200" cy="1168400"/>
          </a:xfrm>
        </p:grpSpPr>
        <p:sp>
          <p:nvSpPr>
            <p:cNvPr id="792" name="Demo"/>
            <p:cNvSpPr txBox="1"/>
            <p:nvPr/>
          </p:nvSpPr>
          <p:spPr>
            <a:xfrm>
              <a:off x="12700" y="12699"/>
              <a:ext cx="11607800" cy="114300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rmAutofit fontScale="100000" lnSpcReduction="0"/>
            </a:bodyPr>
            <a:lstStyle>
              <a:lvl1pPr algn="ctr" defTabSz="254000">
                <a:lnSpc>
                  <a:spcPct val="90000"/>
                </a:lnSpc>
                <a:spcBef>
                  <a:spcPts val="0"/>
                </a:spcBef>
                <a:defRPr spc="-59" sz="6000">
                  <a:solidFill>
                    <a:srgbClr val="CB8258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Demo</a:t>
              </a:r>
            </a:p>
          </p:txBody>
        </p:sp>
        <p:pic>
          <p:nvPicPr>
            <p:cNvPr id="791" name="Demo Demo" descr="Demo Demo"/>
            <p:cNvPicPr>
              <a:picLocks noChangeAspect="0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-1"/>
              <a:ext cx="11633200" cy="1168401"/>
            </a:xfrm>
            <a:prstGeom prst="rect">
              <a:avLst/>
            </a:prstGeom>
            <a:effectLst/>
          </p:spPr>
        </p:pic>
      </p:grpSp>
      <p:pic>
        <p:nvPicPr>
          <p:cNvPr id="794" name="Picture 32" descr="Picture 3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1106402" y="972185"/>
            <a:ext cx="14994390" cy="9184063"/>
          </a:xfrm>
          <a:prstGeom prst="rect">
            <a:avLst/>
          </a:prstGeom>
          <a:ln w="3175">
            <a:miter lim="400000"/>
          </a:ln>
        </p:spPr>
      </p:pic>
      <p:sp>
        <p:nvSpPr>
          <p:cNvPr id="795" name="Rechteck"/>
          <p:cNvSpPr/>
          <p:nvPr/>
        </p:nvSpPr>
        <p:spPr>
          <a:xfrm>
            <a:off x="1319278" y="2284081"/>
            <a:ext cx="10179977" cy="6327776"/>
          </a:xfrm>
          <a:prstGeom prst="rect">
            <a:avLst/>
          </a:prstGeom>
          <a:solidFill>
            <a:srgbClr val="000000"/>
          </a:solidFill>
          <a:ln w="3175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</a:p>
        </p:txBody>
      </p:sp>
      <p:pic>
        <p:nvPicPr>
          <p:cNvPr id="796" name="WhatsApp Video 2025-04-24 at 11.25.44.mp4" descr="WhatsApp Video 2025-04-24 at 11.25.44.mp4"/>
          <p:cNvPicPr>
            <a:picLocks noChangeAspect="0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6">
            <a:extLst/>
          </a:blip>
          <a:stretch>
            <a:fillRect/>
          </a:stretch>
        </p:blipFill>
        <p:spPr>
          <a:xfrm>
            <a:off x="1300121" y="2854608"/>
            <a:ext cx="10181344" cy="518672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033" fill="hold"/>
                                        <p:tgtEl>
                                          <p:spTgt spid="79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796"/>
                </p:tgtEl>
              </p:cMediaNode>
            </p:video>
            <p:seq concurrent="1" prevAc="none" nextAc="seek">
              <p:cTn id="8" evtFilter="cancelBubble" nodeType="interactiveSeq" restart="whenNotActive" fill="hold">
                <p:stCondLst>
                  <p:cond delay="0" evt="onClick">
                    <p:tgtEl>
                      <p:spTgt spid="796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9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796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38_MinimalistLight">
  <a:themeElements>
    <a:clrScheme name="38_MinimalistLight">
      <a:dk1>
        <a:srgbClr val="53585F"/>
      </a:dk1>
      <a:lt1>
        <a:srgbClr val="FFFFFF"/>
      </a:lt1>
      <a:dk2>
        <a:srgbClr val="53585F"/>
      </a:dk2>
      <a:lt2>
        <a:srgbClr val="D5D5D5"/>
      </a:lt2>
      <a:accent1>
        <a:srgbClr val="9FAABA"/>
      </a:accent1>
      <a:accent2>
        <a:srgbClr val="88A7B2"/>
      </a:accent2>
      <a:accent3>
        <a:srgbClr val="94B9A3"/>
      </a:accent3>
      <a:accent4>
        <a:srgbClr val="F0BE5E"/>
      </a:accent4>
      <a:accent5>
        <a:srgbClr val="D5B7B7"/>
      </a:accent5>
      <a:accent6>
        <a:srgbClr val="B894B1"/>
      </a:accent6>
      <a:hlink>
        <a:srgbClr val="0000FF"/>
      </a:hlink>
      <a:folHlink>
        <a:srgbClr val="FF00FF"/>
      </a:folHlink>
    </a:clrScheme>
    <a:fontScheme name="38_MinimalistLight">
      <a:majorFont>
        <a:latin typeface="Produkt Extralight"/>
        <a:ea typeface="Produkt Extralight"/>
        <a:cs typeface="Produkt Extralight"/>
      </a:majorFont>
      <a:minorFont>
        <a:latin typeface="Produkt Extralight"/>
        <a:ea typeface="Produkt Extralight"/>
        <a:cs typeface="Produkt Extralight"/>
      </a:minorFont>
    </a:fontScheme>
    <a:fmtScheme name="38_Minimalist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satOff val="-9155"/>
            <a:lumOff val="-32673"/>
          </a:schemeClr>
        </a:solidFill>
        <a:ln w="3175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Graphik Light"/>
            <a:ea typeface="Graphik Light"/>
            <a:cs typeface="Graphik Light"/>
            <a:sym typeface="Graphik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>
              <a:satOff val="-9155"/>
              <a:lumOff val="-32673"/>
            </a:schemeClr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3175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252871" rtl="0" fontAlgn="auto" latinLnBrk="0" hangingPunct="0">
          <a:lnSpc>
            <a:spcPct val="100000"/>
          </a:lnSpc>
          <a:spcBef>
            <a:spcPts val="33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800" u="none" kumimoji="0" normalizeH="0">
            <a:ln>
              <a:noFill/>
            </a:ln>
            <a:solidFill>
              <a:schemeClr val="accent1">
                <a:satOff val="-9155"/>
                <a:lumOff val="-32673"/>
              </a:schemeClr>
            </a:solidFill>
            <a:effectLst/>
            <a:uFillTx/>
            <a:latin typeface="Graphik Light"/>
            <a:ea typeface="Graphik Light"/>
            <a:cs typeface="Graphik Light"/>
            <a:sym typeface="Graphik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38_MinimalistLight">
  <a:themeElements>
    <a:clrScheme name="38_MinimalistLight">
      <a:dk1>
        <a:srgbClr val="000000"/>
      </a:dk1>
      <a:lt1>
        <a:srgbClr val="FFFFFF"/>
      </a:lt1>
      <a:dk2>
        <a:srgbClr val="53585F"/>
      </a:dk2>
      <a:lt2>
        <a:srgbClr val="D5D5D5"/>
      </a:lt2>
      <a:accent1>
        <a:srgbClr val="9FAABA"/>
      </a:accent1>
      <a:accent2>
        <a:srgbClr val="88A7B2"/>
      </a:accent2>
      <a:accent3>
        <a:srgbClr val="94B9A3"/>
      </a:accent3>
      <a:accent4>
        <a:srgbClr val="F0BE5E"/>
      </a:accent4>
      <a:accent5>
        <a:srgbClr val="D5B7B7"/>
      </a:accent5>
      <a:accent6>
        <a:srgbClr val="B894B1"/>
      </a:accent6>
      <a:hlink>
        <a:srgbClr val="0000FF"/>
      </a:hlink>
      <a:folHlink>
        <a:srgbClr val="FF00FF"/>
      </a:folHlink>
    </a:clrScheme>
    <a:fontScheme name="38_MinimalistLight">
      <a:majorFont>
        <a:latin typeface="Produkt Extralight"/>
        <a:ea typeface="Produkt Extralight"/>
        <a:cs typeface="Produkt Extralight"/>
      </a:majorFont>
      <a:minorFont>
        <a:latin typeface="Produkt Extralight"/>
        <a:ea typeface="Produkt Extralight"/>
        <a:cs typeface="Produkt Extralight"/>
      </a:minorFont>
    </a:fontScheme>
    <a:fmtScheme name="38_Minimalist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satOff val="-9155"/>
            <a:lumOff val="-32673"/>
          </a:schemeClr>
        </a:solidFill>
        <a:ln w="3175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Graphik Light"/>
            <a:ea typeface="Graphik Light"/>
            <a:cs typeface="Graphik Light"/>
            <a:sym typeface="Graphik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>
              <a:satOff val="-9155"/>
              <a:lumOff val="-32673"/>
            </a:schemeClr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3175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252871" rtl="0" fontAlgn="auto" latinLnBrk="0" hangingPunct="0">
          <a:lnSpc>
            <a:spcPct val="100000"/>
          </a:lnSpc>
          <a:spcBef>
            <a:spcPts val="33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800" u="none" kumimoji="0" normalizeH="0">
            <a:ln>
              <a:noFill/>
            </a:ln>
            <a:solidFill>
              <a:schemeClr val="accent1">
                <a:satOff val="-9155"/>
                <a:lumOff val="-32673"/>
              </a:schemeClr>
            </a:solidFill>
            <a:effectLst/>
            <a:uFillTx/>
            <a:latin typeface="Graphik Light"/>
            <a:ea typeface="Graphik Light"/>
            <a:cs typeface="Graphik Light"/>
            <a:sym typeface="Graphik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